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3"/>
  </p:sldMasterIdLst>
  <p:notesMasterIdLst>
    <p:notesMasterId r:id="rId18"/>
  </p:notesMasterIdLst>
  <p:handoutMasterIdLst>
    <p:handoutMasterId r:id="rId19"/>
  </p:handoutMasterIdLst>
  <p:sldIdLst>
    <p:sldId id="256" r:id="rId4"/>
    <p:sldId id="278" r:id="rId5"/>
    <p:sldId id="281" r:id="rId6"/>
    <p:sldId id="282" r:id="rId7"/>
    <p:sldId id="3104" r:id="rId8"/>
    <p:sldId id="3109" r:id="rId9"/>
    <p:sldId id="3110" r:id="rId10"/>
    <p:sldId id="3107" r:id="rId11"/>
    <p:sldId id="3070" r:id="rId12"/>
    <p:sldId id="286" r:id="rId13"/>
    <p:sldId id="3111" r:id="rId14"/>
    <p:sldId id="301" r:id="rId15"/>
    <p:sldId id="3071" r:id="rId16"/>
    <p:sldId id="311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3289B1D-6ABC-460F-98C8-AE3997DBE3D7}">
          <p14:sldIdLst>
            <p14:sldId id="256"/>
            <p14:sldId id="278"/>
            <p14:sldId id="281"/>
            <p14:sldId id="282"/>
            <p14:sldId id="3104"/>
            <p14:sldId id="3109"/>
            <p14:sldId id="3110"/>
            <p14:sldId id="3107"/>
            <p14:sldId id="3070"/>
            <p14:sldId id="286"/>
            <p14:sldId id="3111"/>
            <p14:sldId id="301"/>
            <p14:sldId id="3071"/>
            <p14:sldId id="311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HER Stephanie" initials="MS" lastIdx="8" clrIdx="0">
    <p:extLst>
      <p:ext uri="{19B8F6BF-5375-455C-9EA6-DF929625EA0E}">
        <p15:presenceInfo xmlns:p15="http://schemas.microsoft.com/office/powerpoint/2012/main" userId="S-1-5-21-1089300992-792545653-2354756378-91003" providerId="AD"/>
      </p:ext>
    </p:extLst>
  </p:cmAuthor>
  <p:cmAuthor id="2" name="SCHEIDEL, Fiona" initials="SF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86433" autoAdjust="0"/>
  </p:normalViewPr>
  <p:slideViewPr>
    <p:cSldViewPr snapToGrid="0">
      <p:cViewPr varScale="1">
        <p:scale>
          <a:sx n="60" d="100"/>
          <a:sy n="60" d="100"/>
        </p:scale>
        <p:origin x="96" y="1278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1.xml"/><Relationship Id="rId3" Type="http://schemas.openxmlformats.org/officeDocument/2006/relationships/slide" Target="slides/slide6.xml"/><Relationship Id="rId7" Type="http://schemas.openxmlformats.org/officeDocument/2006/relationships/slide" Target="slides/slide10.xml"/><Relationship Id="rId2" Type="http://schemas.openxmlformats.org/officeDocument/2006/relationships/slide" Target="slides/slide4.xml"/><Relationship Id="rId1" Type="http://schemas.openxmlformats.org/officeDocument/2006/relationships/slide" Target="slides/slide1.xml"/><Relationship Id="rId6" Type="http://schemas.openxmlformats.org/officeDocument/2006/relationships/slide" Target="slides/slide9.xml"/><Relationship Id="rId5" Type="http://schemas.openxmlformats.org/officeDocument/2006/relationships/slide" Target="slides/slide8.xml"/><Relationship Id="rId10" Type="http://schemas.openxmlformats.org/officeDocument/2006/relationships/slide" Target="slides/slide13.xml"/><Relationship Id="rId4" Type="http://schemas.openxmlformats.org/officeDocument/2006/relationships/slide" Target="slides/slide7.xml"/><Relationship Id="rId9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8E9AB73-A0BA-4B3A-B045-5378A5B9242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EE1CA3-BC8B-4C1D-9376-72C274EDCD3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0CF98D-AC70-405E-8541-8243E6207609}" type="datetimeFigureOut">
              <a:rPr lang="en-AU" smtClean="0"/>
              <a:t>1/07/2025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A41D99-2BC1-475C-BC24-FB440CE5892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E1A184-88B5-4C9C-B595-35956DA6B1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7EF82-E442-4182-AB06-387F94BF9B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57074064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B3374E-9340-4C1F-8AE9-67AB3A583069}" type="datetimeFigureOut">
              <a:rPr lang="en-AU" smtClean="0"/>
              <a:t>1/07/2025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8B8D1D-6653-4416-B3B4-B811A4C4219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064693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B8D1D-6653-4416-B3B4-B811A4C4219A}" type="slidenum">
              <a:rPr lang="en-AU" smtClean="0"/>
              <a:t>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5BD55D-4D5F-4DFA-8D3C-8F3753ED7B3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70A627C7-07CF-4116-B3BC-AB5753813558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07486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defRPr/>
            </a:pPr>
            <a:endParaRPr lang="en-AU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B8D1D-6653-4416-B3B4-B811A4C4219A}" type="slidenum">
              <a:rPr lang="en-AU" smtClean="0"/>
              <a:t>10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0E715-F08B-4BDF-BF34-3D5A0470C9A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5AAF11E7-68A3-4675-93FF-04FD2E93B71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57065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b="1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B8D1D-6653-4416-B3B4-B811A4C4219A}" type="slidenum">
              <a:rPr lang="en-AU" smtClean="0"/>
              <a:t>11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0E715-F08B-4BDF-BF34-3D5A0470C9A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5AAF11E7-68A3-4675-93FF-04FD2E93B71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160511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70462" indent="-270462" defTabSz="1442466">
              <a:buFont typeface="Arial" panose="020B0604020202020204" pitchFamily="34" charset="0"/>
              <a:buChar char="•"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B8D1D-6653-4416-B3B4-B811A4C4219A}" type="slidenum">
              <a:rPr lang="en-AU" smtClean="0"/>
              <a:t>12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0E715-F08B-4BDF-BF34-3D5A0470C9A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5AAF11E7-68A3-4675-93FF-04FD2E93B71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855857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AU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B8D1D-6653-4416-B3B4-B811A4C4219A}" type="slidenum">
              <a:rPr lang="en-AU" smtClean="0"/>
              <a:t>13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59D4A-6A13-47C9-804B-8362B992789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BEBB0C5F-22BF-4664-A881-5C1B4F11B35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401942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B8D1D-6653-4416-B3B4-B811A4C4219A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6414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1442466">
              <a:defRPr/>
            </a:pPr>
            <a:endParaRPr lang="en-AU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B8D1D-6653-4416-B3B4-B811A4C4219A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79627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sz="12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B8D1D-6653-4416-B3B4-B811A4C4219A}" type="slidenum">
              <a:rPr lang="en-AU" smtClean="0"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87940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B8D1D-6653-4416-B3B4-B811A4C4219A}" type="slidenum">
              <a:rPr lang="en-AU" smtClean="0"/>
              <a:t>4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0E715-F08B-4BDF-BF34-3D5A0470C9A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5AAF11E7-68A3-4675-93FF-04FD2E93B71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29279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1442466">
              <a:defRPr/>
            </a:pPr>
            <a:endParaRPr lang="en-AU" b="0" dirty="0">
              <a:cs typeface="Calibri"/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B8D1D-6653-4416-B3B4-B811A4C4219A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6444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en-A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endParaRPr lang="en-AU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B8D1D-6653-4416-B3B4-B811A4C4219A}" type="slidenum">
              <a:rPr lang="en-AU" smtClean="0"/>
              <a:t>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0E715-F08B-4BDF-BF34-3D5A0470C9A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5AAF11E7-68A3-4675-93FF-04FD2E93B71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936144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B8D1D-6653-4416-B3B4-B811A4C4219A}" type="slidenum">
              <a:rPr lang="en-AU" smtClean="0"/>
              <a:t>7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0E715-F08B-4BDF-BF34-3D5A0470C9A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5AAF11E7-68A3-4675-93FF-04FD2E93B71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77314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B8D1D-6653-4416-B3B4-B811A4C4219A}" type="slidenum">
              <a:rPr lang="en-AU" smtClean="0"/>
              <a:t>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0E715-F08B-4BDF-BF34-3D5A0470C9A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5AAF11E7-68A3-4675-93FF-04FD2E93B71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508628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B8D1D-6653-4416-B3B4-B811A4C4219A}" type="slidenum">
              <a:rPr lang="en-AU" smtClean="0"/>
              <a:t>9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59D4A-6A13-47C9-804B-8362B992789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BEBB0C5F-22BF-4664-A881-5C1B4F11B35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88547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83153"/>
            <a:ext cx="12192000" cy="29748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437" y="1592263"/>
            <a:ext cx="5292725" cy="1635967"/>
          </a:xfrm>
        </p:spPr>
        <p:txBody>
          <a:bodyPr anchor="b" anchorCtr="0">
            <a:normAutofit/>
          </a:bodyPr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437" y="3429000"/>
            <a:ext cx="5292725" cy="880607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2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1595438" y="4581525"/>
            <a:ext cx="5292725" cy="287338"/>
          </a:xfrm>
        </p:spPr>
        <p:txBody>
          <a:bodyPr>
            <a:normAutofit/>
          </a:bodyPr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Presented by Name Surname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95438" y="4868863"/>
            <a:ext cx="5292724" cy="236524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94AA0F48-9B48-4191-8710-7CE3A0F347BC}" type="datetime4">
              <a:rPr lang="en-AU" smtClean="0"/>
              <a:t>1 July 2025</a:t>
            </a:fld>
            <a:endParaRPr lang="en-AU"/>
          </a:p>
        </p:txBody>
      </p:sp>
      <p:pic>
        <p:nvPicPr>
          <p:cNvPr id="10" name="Picture 9" descr="Australian Government&#10;Department of Infrastructure, Transport, Regional Development, Communications, Sport and the Arts">
            <a:extLst>
              <a:ext uri="{FF2B5EF4-FFF2-40B4-BE49-F238E27FC236}">
                <a16:creationId xmlns:a16="http://schemas.microsoft.com/office/drawing/2014/main" id="{75492178-677D-42AF-A95E-C3FD9EB9951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4800" y="676800"/>
            <a:ext cx="4719320" cy="7766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16292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3" pos="7265" userDrawn="1">
          <p15:clr>
            <a:srgbClr val="FBAE40"/>
          </p15:clr>
        </p15:guide>
        <p15:guide id="4" orient="horz" pos="2160" userDrawn="1">
          <p15:clr>
            <a:srgbClr val="FBAE40"/>
          </p15:clr>
        </p15:guide>
        <p15:guide id="5" orient="horz" pos="1979" userDrawn="1">
          <p15:clr>
            <a:srgbClr val="FBAE40"/>
          </p15:clr>
        </p15:guide>
        <p15:guide id="6" pos="4339" userDrawn="1">
          <p15:clr>
            <a:srgbClr val="FBAE40"/>
          </p15:clr>
        </p15:guide>
        <p15:guide id="7" pos="1005" userDrawn="1">
          <p15:clr>
            <a:srgbClr val="FBAE40"/>
          </p15:clr>
        </p15:guide>
        <p15:guide id="8" orient="horz" pos="2886" userDrawn="1">
          <p15:clr>
            <a:srgbClr val="FBAE40"/>
          </p15:clr>
        </p15:guide>
        <p15:guide id="9" orient="horz" pos="3067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B1F0C159-2537-47F6-9538-C15805270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8812" y="6200775"/>
            <a:ext cx="7697787" cy="236524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r>
              <a:rPr lang="en-GB"/>
              <a:t>Presentation title to be set as the Footer through the Insert Tab &gt; Header and Footer</a:t>
            </a:r>
            <a:endParaRPr lang="en-AU" dirty="0"/>
          </a:p>
        </p:txBody>
      </p:sp>
      <p:sp>
        <p:nvSpPr>
          <p:cNvPr id="11" name="Date Placeholder 4">
            <a:extLst>
              <a:ext uri="{FF2B5EF4-FFF2-40B4-BE49-F238E27FC236}">
                <a16:creationId xmlns:a16="http://schemas.microsoft.com/office/drawing/2014/main" id="{DF7CB6BB-8397-44DA-8B0E-84AA8DED8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56600" y="6200775"/>
            <a:ext cx="2743200" cy="236524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0276E72A-6B9A-44CF-8D70-E8E61081B903}" type="datetime4">
              <a:rPr lang="en-AU" smtClean="0"/>
              <a:t>1 July 2025</a:t>
            </a:fld>
            <a:endParaRPr lang="en-AU" dirty="0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3915C97-BF98-42EA-B85B-BD87F1342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99800" y="6200775"/>
            <a:ext cx="433388" cy="236524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C0C62918-07B2-4CAA-831C-DB090AA27E57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34975EB-31F0-4DAF-B1F7-9559EBFFD9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" y="6578331"/>
            <a:ext cx="12192000" cy="292607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F0CED9A-334F-4084-8C91-86F509C13EB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58812" y="1713140"/>
            <a:ext cx="576000" cy="576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30" name="Picture Placeholder 5">
            <a:extLst>
              <a:ext uri="{FF2B5EF4-FFF2-40B4-BE49-F238E27FC236}">
                <a16:creationId xmlns:a16="http://schemas.microsoft.com/office/drawing/2014/main" id="{4753C1F2-0913-494A-AD25-A961387AF83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095500" y="1713140"/>
            <a:ext cx="1436688" cy="40163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31" name="Picture Placeholder 5">
            <a:extLst>
              <a:ext uri="{FF2B5EF4-FFF2-40B4-BE49-F238E27FC236}">
                <a16:creationId xmlns:a16="http://schemas.microsoft.com/office/drawing/2014/main" id="{EDCBF6C6-425A-4D05-9DBF-CF3A30D3DEB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634014" y="1708832"/>
            <a:ext cx="1436688" cy="40163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32" name="Picture Placeholder 5">
            <a:extLst>
              <a:ext uri="{FF2B5EF4-FFF2-40B4-BE49-F238E27FC236}">
                <a16:creationId xmlns:a16="http://schemas.microsoft.com/office/drawing/2014/main" id="{108E7B1E-AB40-4434-B13D-0E445971C68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70702" y="1743759"/>
            <a:ext cx="1436688" cy="40163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33" name="Picture Placeholder 5">
            <a:extLst>
              <a:ext uri="{FF2B5EF4-FFF2-40B4-BE49-F238E27FC236}">
                <a16:creationId xmlns:a16="http://schemas.microsoft.com/office/drawing/2014/main" id="{7FC28E94-DC18-4C15-ADAA-21DF84F7564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609216" y="1749658"/>
            <a:ext cx="1436688" cy="40163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34" name="Picture Placeholder 5">
            <a:extLst>
              <a:ext uri="{FF2B5EF4-FFF2-40B4-BE49-F238E27FC236}">
                <a16:creationId xmlns:a16="http://schemas.microsoft.com/office/drawing/2014/main" id="{0E976936-65C2-4B7A-889F-E6851D5AF6B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147730" y="1743759"/>
            <a:ext cx="1436688" cy="40163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35" name="Picture Placeholder 5">
            <a:extLst>
              <a:ext uri="{FF2B5EF4-FFF2-40B4-BE49-F238E27FC236}">
                <a16:creationId xmlns:a16="http://schemas.microsoft.com/office/drawing/2014/main" id="{5F054B97-C4DB-4AA8-99EB-0B4DA34A615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686244" y="1708832"/>
            <a:ext cx="1436688" cy="40163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794552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2842">
          <p15:clr>
            <a:srgbClr val="FBAE40"/>
          </p15:clr>
        </p15:guide>
        <p15:guide id="2" pos="2434">
          <p15:clr>
            <a:srgbClr val="FBAE40"/>
          </p15:clr>
        </p15:guide>
        <p15:guide id="3" pos="4838">
          <p15:clr>
            <a:srgbClr val="FBAE40"/>
          </p15:clr>
        </p15:guide>
        <p15:guide id="4" pos="5246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888" y="0"/>
            <a:ext cx="3182112" cy="24566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58A0C3DB-36D4-4B34-A60A-334EAED4FD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8812" y="6200775"/>
            <a:ext cx="7697787" cy="236524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r>
              <a:rPr lang="en-GB"/>
              <a:t>Presentation title to be set as the Footer through the Insert Tab &gt; Header and Footer</a:t>
            </a:r>
            <a:endParaRPr lang="en-AU" dirty="0"/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E6781C6F-3CD5-45CA-82BA-8A425EF2BC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56600" y="6200775"/>
            <a:ext cx="2743200" cy="236524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78CE548D-11D4-4EC5-97B6-7E87630693C9}" type="datetime4">
              <a:rPr lang="en-AU" smtClean="0"/>
              <a:t>1 July 2025</a:t>
            </a:fld>
            <a:endParaRPr lang="en-AU" dirty="0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D4C27C48-4C1D-4071-8BDB-BCC34AB53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99800" y="6200775"/>
            <a:ext cx="433388" cy="236524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C0C62918-07B2-4CAA-831C-DB090AA27E57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FA4229F-7397-4E4F-80D6-A424818C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" y="6578331"/>
            <a:ext cx="12192000" cy="292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9338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888" y="0"/>
            <a:ext cx="3182112" cy="24566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8814" y="1592263"/>
            <a:ext cx="5149850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83338" y="1592263"/>
            <a:ext cx="5149850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727AD156-23E1-4019-97DC-AA2BBF69BF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8812" y="6200775"/>
            <a:ext cx="7697787" cy="236524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r>
              <a:rPr lang="en-GB"/>
              <a:t>Presentation title to be set as the Footer through the Insert Tab &gt; Header and Footer</a:t>
            </a:r>
            <a:endParaRPr lang="en-AU" dirty="0"/>
          </a:p>
        </p:txBody>
      </p:sp>
      <p:sp>
        <p:nvSpPr>
          <p:cNvPr id="11" name="Date Placeholder 4">
            <a:extLst>
              <a:ext uri="{FF2B5EF4-FFF2-40B4-BE49-F238E27FC236}">
                <a16:creationId xmlns:a16="http://schemas.microsoft.com/office/drawing/2014/main" id="{06EE6972-7D22-46B4-89FC-F064DD2CE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56600" y="6200775"/>
            <a:ext cx="2743200" cy="236524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39AE992D-A8BF-4EF8-939A-D25DC3AB5A3B}" type="datetime4">
              <a:rPr lang="en-AU" smtClean="0"/>
              <a:t>1 July 2025</a:t>
            </a:fld>
            <a:endParaRPr lang="en-AU" dirty="0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BDE17A7-90FF-4322-AE8F-2210DD4A91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99800" y="6200775"/>
            <a:ext cx="433388" cy="236524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C0C62918-07B2-4CAA-831C-DB090AA27E57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C2B5223-9575-4632-8E87-BB40100AD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" y="6578331"/>
            <a:ext cx="12192000" cy="292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683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888" y="0"/>
            <a:ext cx="3182112" cy="24566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813" y="657226"/>
            <a:ext cx="5149851" cy="8069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8814" y="1592263"/>
            <a:ext cx="5149850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9" name="Picture Placeholder 8" title="Insert description"/>
          <p:cNvSpPr>
            <a:spLocks noGrp="1"/>
          </p:cNvSpPr>
          <p:nvPr>
            <p:ph type="pic" sz="quarter" idx="13" hasCustomPrompt="1"/>
          </p:nvPr>
        </p:nvSpPr>
        <p:spPr>
          <a:xfrm>
            <a:off x="6383338" y="657225"/>
            <a:ext cx="5808662" cy="5256213"/>
          </a:xfrm>
          <a:solidFill>
            <a:schemeClr val="bg2"/>
          </a:solidFill>
        </p:spPr>
        <p:txBody>
          <a:bodyPr>
            <a:normAutofit/>
          </a:bodyPr>
          <a:lstStyle>
            <a:lvl1pPr>
              <a:defRPr sz="12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PHOTO</a:t>
            </a:r>
            <a:endParaRPr lang="en-AU" dirty="0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96C581F8-22EF-4034-AB61-4B2C8EED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8812" y="6200775"/>
            <a:ext cx="7697787" cy="236524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r>
              <a:rPr lang="en-GB"/>
              <a:t>Presentation title to be set as the Footer through the Insert Tab &gt; Header and Footer</a:t>
            </a:r>
            <a:endParaRPr lang="en-AU" dirty="0"/>
          </a:p>
        </p:txBody>
      </p:sp>
      <p:sp>
        <p:nvSpPr>
          <p:cNvPr id="12" name="Date Placeholder 4">
            <a:extLst>
              <a:ext uri="{FF2B5EF4-FFF2-40B4-BE49-F238E27FC236}">
                <a16:creationId xmlns:a16="http://schemas.microsoft.com/office/drawing/2014/main" id="{D4F236FC-1600-4F06-B8FD-CF4698CC9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56600" y="6200775"/>
            <a:ext cx="2743200" cy="236524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FE38384C-3951-43E8-840C-51FEFA86570C}" type="datetime4">
              <a:rPr lang="en-AU" smtClean="0"/>
              <a:t>1 July 2025</a:t>
            </a:fld>
            <a:endParaRPr lang="en-AU" dirty="0"/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0F43BA1-B830-4DE6-85CF-D23A951EB6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99800" y="6200775"/>
            <a:ext cx="433388" cy="236524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C0C62918-07B2-4CAA-831C-DB090AA27E57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28F4712-8B5F-43AD-B31B-6E337A5C85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" y="6578331"/>
            <a:ext cx="12192000" cy="292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931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ho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82112" cy="2456688"/>
          </a:xfrm>
          <a:prstGeom prst="rect">
            <a:avLst/>
          </a:prstGeom>
        </p:spPr>
      </p:pic>
      <p:sp>
        <p:nvSpPr>
          <p:cNvPr id="9" name="Picture Placeholder 8" title="Insert description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657225"/>
            <a:ext cx="5808662" cy="5256213"/>
          </a:xfrm>
          <a:solidFill>
            <a:schemeClr val="bg2"/>
          </a:solidFill>
        </p:spPr>
        <p:txBody>
          <a:bodyPr>
            <a:normAutofit/>
          </a:bodyPr>
          <a:lstStyle>
            <a:lvl1pPr>
              <a:defRPr sz="12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PHOTO</a:t>
            </a: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3337" y="657226"/>
            <a:ext cx="5149851" cy="8069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3338" y="1592263"/>
            <a:ext cx="5149850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CA8F40E5-E462-4840-9C59-623DC4DD8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8812" y="6200775"/>
            <a:ext cx="7697787" cy="236524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r>
              <a:rPr lang="en-GB"/>
              <a:t>Presentation title to be set as the Footer through the Insert Tab &gt; Header and Footer</a:t>
            </a:r>
            <a:endParaRPr lang="en-AU" dirty="0"/>
          </a:p>
        </p:txBody>
      </p:sp>
      <p:sp>
        <p:nvSpPr>
          <p:cNvPr id="12" name="Date Placeholder 4">
            <a:extLst>
              <a:ext uri="{FF2B5EF4-FFF2-40B4-BE49-F238E27FC236}">
                <a16:creationId xmlns:a16="http://schemas.microsoft.com/office/drawing/2014/main" id="{0EEEDA23-0D24-4D1A-B0EA-DA8E09A20D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56600" y="6200775"/>
            <a:ext cx="2743200" cy="236524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CF84A87A-ED7F-4718-A686-2846DBDFE376}" type="datetime4">
              <a:rPr lang="en-AU" smtClean="0"/>
              <a:t>1 July 2025</a:t>
            </a:fld>
            <a:endParaRPr lang="en-AU" dirty="0"/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F502DA12-B68A-4BBB-AF87-D82809880D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99800" y="6200775"/>
            <a:ext cx="433388" cy="236524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C0C62918-07B2-4CAA-831C-DB090AA27E57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275ADC5-2143-4296-847C-03293BCB49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" y="6578331"/>
            <a:ext cx="12192000" cy="292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512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roved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888" y="0"/>
            <a:ext cx="3182112" cy="24566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813" y="657227"/>
            <a:ext cx="10874375" cy="34789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58A0C3DB-36D4-4B34-A60A-334EAED4FD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8812" y="6200775"/>
            <a:ext cx="7697787" cy="236524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r>
              <a:rPr lang="en-GB"/>
              <a:t>Presentation title to be set as the Footer through the Insert Tab &gt; Header and Footer</a:t>
            </a:r>
            <a:endParaRPr lang="en-AU" dirty="0"/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E6781C6F-3CD5-45CA-82BA-8A425EF2BC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56600" y="6200775"/>
            <a:ext cx="2743200" cy="236524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78CE548D-11D4-4EC5-97B6-7E87630693C9}" type="datetime4">
              <a:rPr lang="en-AU" smtClean="0"/>
              <a:t>1 July 2025</a:t>
            </a:fld>
            <a:endParaRPr lang="en-AU" dirty="0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D4C27C48-4C1D-4071-8BDB-BCC34AB53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99800" y="6200775"/>
            <a:ext cx="433388" cy="236524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C0C62918-07B2-4CAA-831C-DB090AA27E57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FA4229F-7397-4E4F-80D6-A424818C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" y="6578331"/>
            <a:ext cx="12192000" cy="292607"/>
          </a:xfrm>
          <a:prstGeom prst="rect">
            <a:avLst/>
          </a:prstGeom>
        </p:spPr>
      </p:pic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1F81B40-F0C0-466C-92CE-BEFCD25E57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96540" y="1532899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4C1502D4-8B03-479C-8929-4BB261745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943147" y="1532899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 dirty="0"/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02B9348-32F2-48C4-9A08-12F1AEF53F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29575" y="1532899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15AA2DBC-6C7E-4AB4-8CFB-430779A86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882968" y="1536322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1D85C631-2F01-4FEE-B18C-814636D360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589754" y="1532899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C7BD4234-8E0B-44F2-8417-16BCA91D3B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236361" y="1536328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18" name="Picture Placeholder 7">
            <a:extLst>
              <a:ext uri="{FF2B5EF4-FFF2-40B4-BE49-F238E27FC236}">
                <a16:creationId xmlns:a16="http://schemas.microsoft.com/office/drawing/2014/main" id="{D23A9165-39F6-4A6E-9505-13DAACEA80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176182" y="1532899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4590F26A-C2C1-4CF8-AE5E-13B206795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49933" y="1532899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 dirty="0"/>
          </a:p>
        </p:txBody>
      </p:sp>
      <p:sp>
        <p:nvSpPr>
          <p:cNvPr id="20" name="Picture Placeholder 7">
            <a:extLst>
              <a:ext uri="{FF2B5EF4-FFF2-40B4-BE49-F238E27FC236}">
                <a16:creationId xmlns:a16="http://schemas.microsoft.com/office/drawing/2014/main" id="{292BAA58-A269-4923-973E-D43D5AA635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469396" y="1543849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21" name="Picture Placeholder 7">
            <a:extLst>
              <a:ext uri="{FF2B5EF4-FFF2-40B4-BE49-F238E27FC236}">
                <a16:creationId xmlns:a16="http://schemas.microsoft.com/office/drawing/2014/main" id="{D01F74BC-D5DE-48A7-9AF0-C4D7D6E78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822789" y="1543849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72272F35-D6DB-45B1-A004-ADC4574D0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297843" y="2152808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23" name="Picture Placeholder 7">
            <a:extLst>
              <a:ext uri="{FF2B5EF4-FFF2-40B4-BE49-F238E27FC236}">
                <a16:creationId xmlns:a16="http://schemas.microsoft.com/office/drawing/2014/main" id="{45A5C941-6D11-47E6-8985-AD06DC0547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944450" y="2152808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 dirty="0"/>
          </a:p>
        </p:txBody>
      </p:sp>
      <p:sp>
        <p:nvSpPr>
          <p:cNvPr id="24" name="Picture Placeholder 7">
            <a:extLst>
              <a:ext uri="{FF2B5EF4-FFF2-40B4-BE49-F238E27FC236}">
                <a16:creationId xmlns:a16="http://schemas.microsoft.com/office/drawing/2014/main" id="{AC7B35B5-F113-4184-87DA-9B5ED08F62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30878" y="2152808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25" name="Picture Placeholder 7">
            <a:extLst>
              <a:ext uri="{FF2B5EF4-FFF2-40B4-BE49-F238E27FC236}">
                <a16:creationId xmlns:a16="http://schemas.microsoft.com/office/drawing/2014/main" id="{43C6E872-4699-44CE-AC90-6B0745282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3884271" y="2156231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7AF9D961-DB32-4A66-9F3D-620028940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591057" y="2152808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27" name="Picture Placeholder 7">
            <a:extLst>
              <a:ext uri="{FF2B5EF4-FFF2-40B4-BE49-F238E27FC236}">
                <a16:creationId xmlns:a16="http://schemas.microsoft.com/office/drawing/2014/main" id="{1C5EB454-7E8C-484F-B1D3-4BD104BE0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3237664" y="2156237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28" name="Picture Placeholder 7">
            <a:extLst>
              <a:ext uri="{FF2B5EF4-FFF2-40B4-BE49-F238E27FC236}">
                <a16:creationId xmlns:a16="http://schemas.microsoft.com/office/drawing/2014/main" id="{4203FA3A-6137-4829-9813-EDF44F2828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5177485" y="2152808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29" name="Picture Placeholder 7">
            <a:extLst>
              <a:ext uri="{FF2B5EF4-FFF2-40B4-BE49-F238E27FC236}">
                <a16:creationId xmlns:a16="http://schemas.microsoft.com/office/drawing/2014/main" id="{DEF78A7F-AEF7-4EA8-9C8D-56F703F22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51236" y="2152808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30" name="Picture Placeholder 7">
            <a:extLst>
              <a:ext uri="{FF2B5EF4-FFF2-40B4-BE49-F238E27FC236}">
                <a16:creationId xmlns:a16="http://schemas.microsoft.com/office/drawing/2014/main" id="{9C085E17-AC43-4DCF-A394-5F1C9238D5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470699" y="2163758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31" name="Picture Placeholder 7">
            <a:extLst>
              <a:ext uri="{FF2B5EF4-FFF2-40B4-BE49-F238E27FC236}">
                <a16:creationId xmlns:a16="http://schemas.microsoft.com/office/drawing/2014/main" id="{0E12AF3F-844A-4918-90D4-06C48CE0D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5824092" y="2163758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32" name="Picture Placeholder 7">
            <a:extLst>
              <a:ext uri="{FF2B5EF4-FFF2-40B4-BE49-F238E27FC236}">
                <a16:creationId xmlns:a16="http://schemas.microsoft.com/office/drawing/2014/main" id="{4A8494C5-788B-4BC7-AC6F-6F2C18D79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1306065" y="2770765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33" name="Picture Placeholder 7">
            <a:extLst>
              <a:ext uri="{FF2B5EF4-FFF2-40B4-BE49-F238E27FC236}">
                <a16:creationId xmlns:a16="http://schemas.microsoft.com/office/drawing/2014/main" id="{0B727FCF-D60B-467B-829B-A06CC2D0B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952672" y="2770765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 dirty="0"/>
          </a:p>
        </p:txBody>
      </p:sp>
      <p:sp>
        <p:nvSpPr>
          <p:cNvPr id="34" name="Picture Placeholder 7">
            <a:extLst>
              <a:ext uri="{FF2B5EF4-FFF2-40B4-BE49-F238E27FC236}">
                <a16:creationId xmlns:a16="http://schemas.microsoft.com/office/drawing/2014/main" id="{12A763D0-38CD-48E9-88DB-A8208AFA15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539100" y="2770765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35" name="Picture Placeholder 7">
            <a:extLst>
              <a:ext uri="{FF2B5EF4-FFF2-40B4-BE49-F238E27FC236}">
                <a16:creationId xmlns:a16="http://schemas.microsoft.com/office/drawing/2014/main" id="{5189ECA1-31EF-450B-8AA6-9F74EAB5D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892493" y="2774188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36" name="Picture Placeholder 7">
            <a:extLst>
              <a:ext uri="{FF2B5EF4-FFF2-40B4-BE49-F238E27FC236}">
                <a16:creationId xmlns:a16="http://schemas.microsoft.com/office/drawing/2014/main" id="{876E1A8C-0F75-46A2-9226-C35C95D80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2599279" y="2770765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37" name="Picture Placeholder 7">
            <a:extLst>
              <a:ext uri="{FF2B5EF4-FFF2-40B4-BE49-F238E27FC236}">
                <a16:creationId xmlns:a16="http://schemas.microsoft.com/office/drawing/2014/main" id="{92426FC2-48B4-4377-80F2-F01F72C7E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3245886" y="2774194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38" name="Picture Placeholder 7">
            <a:extLst>
              <a:ext uri="{FF2B5EF4-FFF2-40B4-BE49-F238E27FC236}">
                <a16:creationId xmlns:a16="http://schemas.microsoft.com/office/drawing/2014/main" id="{CA996CA5-D8F5-4D35-B11D-D181C11295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5185707" y="2770765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39" name="Picture Placeholder 7">
            <a:extLst>
              <a:ext uri="{FF2B5EF4-FFF2-40B4-BE49-F238E27FC236}">
                <a16:creationId xmlns:a16="http://schemas.microsoft.com/office/drawing/2014/main" id="{33393373-61D7-486F-B675-C1E81D2D3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659458" y="2770765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0" name="Picture Placeholder 7">
            <a:extLst>
              <a:ext uri="{FF2B5EF4-FFF2-40B4-BE49-F238E27FC236}">
                <a16:creationId xmlns:a16="http://schemas.microsoft.com/office/drawing/2014/main" id="{4122A82B-6A86-47CB-9CBE-9D6135D49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6478921" y="2781715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1" name="Picture Placeholder 7">
            <a:extLst>
              <a:ext uri="{FF2B5EF4-FFF2-40B4-BE49-F238E27FC236}">
                <a16:creationId xmlns:a16="http://schemas.microsoft.com/office/drawing/2014/main" id="{469FDD52-7E17-4D13-9A9C-53AAB7E0A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5832314" y="2781715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2" name="Picture Placeholder 7">
            <a:extLst>
              <a:ext uri="{FF2B5EF4-FFF2-40B4-BE49-F238E27FC236}">
                <a16:creationId xmlns:a16="http://schemas.microsoft.com/office/drawing/2014/main" id="{57C5CE1D-BC35-482B-B68C-6A94F659A1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1306065" y="3391464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3" name="Picture Placeholder 7">
            <a:extLst>
              <a:ext uri="{FF2B5EF4-FFF2-40B4-BE49-F238E27FC236}">
                <a16:creationId xmlns:a16="http://schemas.microsoft.com/office/drawing/2014/main" id="{9C44FA3D-EAFC-4A2A-BB41-921DFFE5E4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1952672" y="3391464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 dirty="0"/>
          </a:p>
        </p:txBody>
      </p:sp>
      <p:sp>
        <p:nvSpPr>
          <p:cNvPr id="44" name="Picture Placeholder 7">
            <a:extLst>
              <a:ext uri="{FF2B5EF4-FFF2-40B4-BE49-F238E27FC236}">
                <a16:creationId xmlns:a16="http://schemas.microsoft.com/office/drawing/2014/main" id="{46F093E0-B05C-4DC1-8109-1EC9551565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4539100" y="3391464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5" name="Picture Placeholder 7">
            <a:extLst>
              <a:ext uri="{FF2B5EF4-FFF2-40B4-BE49-F238E27FC236}">
                <a16:creationId xmlns:a16="http://schemas.microsoft.com/office/drawing/2014/main" id="{E2F1D9A8-5D88-417B-843D-C8BD8DBE4C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3892493" y="3394887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6" name="Picture Placeholder 7">
            <a:extLst>
              <a:ext uri="{FF2B5EF4-FFF2-40B4-BE49-F238E27FC236}">
                <a16:creationId xmlns:a16="http://schemas.microsoft.com/office/drawing/2014/main" id="{822F5B12-15CE-4ED4-959E-ADD5EC5F7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2599279" y="3391464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7" name="Picture Placeholder 7">
            <a:extLst>
              <a:ext uri="{FF2B5EF4-FFF2-40B4-BE49-F238E27FC236}">
                <a16:creationId xmlns:a16="http://schemas.microsoft.com/office/drawing/2014/main" id="{606D7211-2D86-4E6B-8113-90621D1EA8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3245886" y="3394893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8" name="Picture Placeholder 7">
            <a:extLst>
              <a:ext uri="{FF2B5EF4-FFF2-40B4-BE49-F238E27FC236}">
                <a16:creationId xmlns:a16="http://schemas.microsoft.com/office/drawing/2014/main" id="{61328EC4-F8DF-4ED5-8E22-F53A03A32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5185707" y="3391464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9" name="Picture Placeholder 7">
            <a:extLst>
              <a:ext uri="{FF2B5EF4-FFF2-40B4-BE49-F238E27FC236}">
                <a16:creationId xmlns:a16="http://schemas.microsoft.com/office/drawing/2014/main" id="{8F606B61-C1F7-44D3-B6A0-8121D1082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659458" y="3391464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50" name="Picture Placeholder 7">
            <a:extLst>
              <a:ext uri="{FF2B5EF4-FFF2-40B4-BE49-F238E27FC236}">
                <a16:creationId xmlns:a16="http://schemas.microsoft.com/office/drawing/2014/main" id="{60841BDD-E905-482C-9539-A97C3CF3F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52"/>
          </p:nvPr>
        </p:nvSpPr>
        <p:spPr>
          <a:xfrm>
            <a:off x="6478921" y="3402414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51" name="Picture Placeholder 7">
            <a:extLst>
              <a:ext uri="{FF2B5EF4-FFF2-40B4-BE49-F238E27FC236}">
                <a16:creationId xmlns:a16="http://schemas.microsoft.com/office/drawing/2014/main" id="{E3208F7C-2A24-4882-B39B-DEEAE99937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53"/>
          </p:nvPr>
        </p:nvSpPr>
        <p:spPr>
          <a:xfrm>
            <a:off x="5832314" y="3402414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52" name="Picture Placeholder 7">
            <a:extLst>
              <a:ext uri="{FF2B5EF4-FFF2-40B4-BE49-F238E27FC236}">
                <a16:creationId xmlns:a16="http://schemas.microsoft.com/office/drawing/2014/main" id="{DE149832-BC85-42CE-9443-6BD5739E9F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54"/>
          </p:nvPr>
        </p:nvSpPr>
        <p:spPr>
          <a:xfrm>
            <a:off x="1306065" y="4009421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53" name="Picture Placeholder 7">
            <a:extLst>
              <a:ext uri="{FF2B5EF4-FFF2-40B4-BE49-F238E27FC236}">
                <a16:creationId xmlns:a16="http://schemas.microsoft.com/office/drawing/2014/main" id="{E1C16677-9577-4348-B6FA-24631DF89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55"/>
          </p:nvPr>
        </p:nvSpPr>
        <p:spPr>
          <a:xfrm>
            <a:off x="1952672" y="4009421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 dirty="0"/>
          </a:p>
        </p:txBody>
      </p:sp>
      <p:sp>
        <p:nvSpPr>
          <p:cNvPr id="54" name="Picture Placeholder 7">
            <a:extLst>
              <a:ext uri="{FF2B5EF4-FFF2-40B4-BE49-F238E27FC236}">
                <a16:creationId xmlns:a16="http://schemas.microsoft.com/office/drawing/2014/main" id="{B2317C50-F2BA-4593-8024-964757195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4539100" y="4009421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55" name="Picture Placeholder 7">
            <a:extLst>
              <a:ext uri="{FF2B5EF4-FFF2-40B4-BE49-F238E27FC236}">
                <a16:creationId xmlns:a16="http://schemas.microsoft.com/office/drawing/2014/main" id="{315DADCE-8427-4745-891D-B98F44F31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57"/>
          </p:nvPr>
        </p:nvSpPr>
        <p:spPr>
          <a:xfrm>
            <a:off x="3892493" y="4012844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56" name="Picture Placeholder 7">
            <a:extLst>
              <a:ext uri="{FF2B5EF4-FFF2-40B4-BE49-F238E27FC236}">
                <a16:creationId xmlns:a16="http://schemas.microsoft.com/office/drawing/2014/main" id="{9EBC0A26-5236-425C-BEA8-D15CD2F417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58"/>
          </p:nvPr>
        </p:nvSpPr>
        <p:spPr>
          <a:xfrm>
            <a:off x="2599279" y="4009421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57" name="Picture Placeholder 7">
            <a:extLst>
              <a:ext uri="{FF2B5EF4-FFF2-40B4-BE49-F238E27FC236}">
                <a16:creationId xmlns:a16="http://schemas.microsoft.com/office/drawing/2014/main" id="{006A2AF9-7D79-4E39-82C4-3B7A01D159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59"/>
          </p:nvPr>
        </p:nvSpPr>
        <p:spPr>
          <a:xfrm>
            <a:off x="3245886" y="4012850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58" name="Picture Placeholder 7">
            <a:extLst>
              <a:ext uri="{FF2B5EF4-FFF2-40B4-BE49-F238E27FC236}">
                <a16:creationId xmlns:a16="http://schemas.microsoft.com/office/drawing/2014/main" id="{1DB00CAF-838B-47AC-9F5F-E70950EAC1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60"/>
          </p:nvPr>
        </p:nvSpPr>
        <p:spPr>
          <a:xfrm>
            <a:off x="5185707" y="4009421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59" name="Picture Placeholder 7">
            <a:extLst>
              <a:ext uri="{FF2B5EF4-FFF2-40B4-BE49-F238E27FC236}">
                <a16:creationId xmlns:a16="http://schemas.microsoft.com/office/drawing/2014/main" id="{617DE2EC-FEA6-4784-BD7B-3E6BCB0C4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61"/>
          </p:nvPr>
        </p:nvSpPr>
        <p:spPr>
          <a:xfrm>
            <a:off x="659458" y="4009421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60" name="Picture Placeholder 7">
            <a:extLst>
              <a:ext uri="{FF2B5EF4-FFF2-40B4-BE49-F238E27FC236}">
                <a16:creationId xmlns:a16="http://schemas.microsoft.com/office/drawing/2014/main" id="{42CEEAC6-EA0C-4D7E-BC91-A5BC213DB9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62"/>
          </p:nvPr>
        </p:nvSpPr>
        <p:spPr>
          <a:xfrm>
            <a:off x="6478921" y="4020371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61" name="Picture Placeholder 7">
            <a:extLst>
              <a:ext uri="{FF2B5EF4-FFF2-40B4-BE49-F238E27FC236}">
                <a16:creationId xmlns:a16="http://schemas.microsoft.com/office/drawing/2014/main" id="{6D992B0B-2D72-4213-AB1A-C2651A270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63"/>
          </p:nvPr>
        </p:nvSpPr>
        <p:spPr>
          <a:xfrm>
            <a:off x="5832314" y="4020371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62" name="Picture Placeholder 7">
            <a:extLst>
              <a:ext uri="{FF2B5EF4-FFF2-40B4-BE49-F238E27FC236}">
                <a16:creationId xmlns:a16="http://schemas.microsoft.com/office/drawing/2014/main" id="{400A47C4-F816-44DF-8813-BB45A5B1B3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1306065" y="4624493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63" name="Picture Placeholder 7">
            <a:extLst>
              <a:ext uri="{FF2B5EF4-FFF2-40B4-BE49-F238E27FC236}">
                <a16:creationId xmlns:a16="http://schemas.microsoft.com/office/drawing/2014/main" id="{997A19F6-76E9-4C73-B2F6-23C86A1C9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65"/>
          </p:nvPr>
        </p:nvSpPr>
        <p:spPr>
          <a:xfrm>
            <a:off x="1952672" y="4624493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 dirty="0"/>
          </a:p>
        </p:txBody>
      </p:sp>
      <p:sp>
        <p:nvSpPr>
          <p:cNvPr id="64" name="Picture Placeholder 7">
            <a:extLst>
              <a:ext uri="{FF2B5EF4-FFF2-40B4-BE49-F238E27FC236}">
                <a16:creationId xmlns:a16="http://schemas.microsoft.com/office/drawing/2014/main" id="{55FB9066-73A9-4126-A93E-21D9FEB7A9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66"/>
          </p:nvPr>
        </p:nvSpPr>
        <p:spPr>
          <a:xfrm>
            <a:off x="4539100" y="4624493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65" name="Picture Placeholder 7">
            <a:extLst>
              <a:ext uri="{FF2B5EF4-FFF2-40B4-BE49-F238E27FC236}">
                <a16:creationId xmlns:a16="http://schemas.microsoft.com/office/drawing/2014/main" id="{68F1400C-321F-49A3-B123-0472B604DE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67"/>
          </p:nvPr>
        </p:nvSpPr>
        <p:spPr>
          <a:xfrm>
            <a:off x="3892493" y="4627916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66" name="Picture Placeholder 7">
            <a:extLst>
              <a:ext uri="{FF2B5EF4-FFF2-40B4-BE49-F238E27FC236}">
                <a16:creationId xmlns:a16="http://schemas.microsoft.com/office/drawing/2014/main" id="{423D586D-DC32-4728-94BD-33EF3ADCE7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68"/>
          </p:nvPr>
        </p:nvSpPr>
        <p:spPr>
          <a:xfrm>
            <a:off x="2599279" y="4624493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67" name="Picture Placeholder 7">
            <a:extLst>
              <a:ext uri="{FF2B5EF4-FFF2-40B4-BE49-F238E27FC236}">
                <a16:creationId xmlns:a16="http://schemas.microsoft.com/office/drawing/2014/main" id="{8C050537-08AF-49AB-9F23-EBDB1532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69"/>
          </p:nvPr>
        </p:nvSpPr>
        <p:spPr>
          <a:xfrm>
            <a:off x="3245886" y="4627922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68" name="Picture Placeholder 7">
            <a:extLst>
              <a:ext uri="{FF2B5EF4-FFF2-40B4-BE49-F238E27FC236}">
                <a16:creationId xmlns:a16="http://schemas.microsoft.com/office/drawing/2014/main" id="{706195E7-747B-41DD-BA0F-860496AC0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70"/>
          </p:nvPr>
        </p:nvSpPr>
        <p:spPr>
          <a:xfrm>
            <a:off x="5185707" y="4624493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69" name="Picture Placeholder 7">
            <a:extLst>
              <a:ext uri="{FF2B5EF4-FFF2-40B4-BE49-F238E27FC236}">
                <a16:creationId xmlns:a16="http://schemas.microsoft.com/office/drawing/2014/main" id="{7E60F40E-BF47-40FD-B534-5435100057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71"/>
          </p:nvPr>
        </p:nvSpPr>
        <p:spPr>
          <a:xfrm>
            <a:off x="659458" y="4624493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70" name="Picture Placeholder 7">
            <a:extLst>
              <a:ext uri="{FF2B5EF4-FFF2-40B4-BE49-F238E27FC236}">
                <a16:creationId xmlns:a16="http://schemas.microsoft.com/office/drawing/2014/main" id="{A99766DA-639A-46A0-8286-58AA850D3B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72"/>
          </p:nvPr>
        </p:nvSpPr>
        <p:spPr>
          <a:xfrm>
            <a:off x="6478921" y="4635443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71" name="Picture Placeholder 7">
            <a:extLst>
              <a:ext uri="{FF2B5EF4-FFF2-40B4-BE49-F238E27FC236}">
                <a16:creationId xmlns:a16="http://schemas.microsoft.com/office/drawing/2014/main" id="{6D4D30F7-99A5-441B-B2ED-575FA660E6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73"/>
          </p:nvPr>
        </p:nvSpPr>
        <p:spPr>
          <a:xfrm>
            <a:off x="5832314" y="4635443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72" name="Picture Placeholder 7">
            <a:extLst>
              <a:ext uri="{FF2B5EF4-FFF2-40B4-BE49-F238E27FC236}">
                <a16:creationId xmlns:a16="http://schemas.microsoft.com/office/drawing/2014/main" id="{79440C7E-563E-4E9B-A1AD-0434F162B7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74"/>
          </p:nvPr>
        </p:nvSpPr>
        <p:spPr>
          <a:xfrm>
            <a:off x="659457" y="5243420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4F43D3F4-4A17-496F-AD62-D073411A1F9E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658811" y="1076590"/>
            <a:ext cx="10874375" cy="215444"/>
          </a:xfrm>
        </p:spPr>
        <p:txBody>
          <a:bodyPr>
            <a:spAutoFit/>
          </a:bodyPr>
          <a:lstStyle>
            <a:lvl1pPr>
              <a:defRPr sz="1100">
                <a:solidFill>
                  <a:schemeClr val="tx1"/>
                </a:solidFill>
              </a:defRPr>
            </a:lvl1pPr>
            <a:lvl2pPr>
              <a:defRPr sz="1400"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3" name="Picture Placeholder 7">
            <a:extLst>
              <a:ext uri="{FF2B5EF4-FFF2-40B4-BE49-F238E27FC236}">
                <a16:creationId xmlns:a16="http://schemas.microsoft.com/office/drawing/2014/main" id="{AD7E364A-AD02-4993-9E81-FE95944C24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76"/>
          </p:nvPr>
        </p:nvSpPr>
        <p:spPr>
          <a:xfrm>
            <a:off x="9137033" y="2690849"/>
            <a:ext cx="542925" cy="5436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C0D41D-259F-43F7-B332-C7F3B24173FF}"/>
              </a:ext>
            </a:extLst>
          </p:cNvPr>
          <p:cNvSpPr>
            <a:spLocks noGrp="1"/>
          </p:cNvSpPr>
          <p:nvPr>
            <p:ph type="body" sz="quarter" idx="77"/>
          </p:nvPr>
        </p:nvSpPr>
        <p:spPr>
          <a:xfrm>
            <a:off x="7353300" y="1533525"/>
            <a:ext cx="4130675" cy="8810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75847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0768" y="0"/>
            <a:ext cx="376123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95437" y="1592263"/>
            <a:ext cx="5292725" cy="1635967"/>
          </a:xfrm>
        </p:spPr>
        <p:txBody>
          <a:bodyPr anchor="b" anchorCtr="0">
            <a:normAutofit/>
          </a:bodyPr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  <a:endParaRPr lang="en-AU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1595438" y="4581525"/>
            <a:ext cx="5292725" cy="287338"/>
          </a:xfrm>
        </p:spPr>
        <p:txBody>
          <a:bodyPr>
            <a:normAutofit/>
          </a:bodyPr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Presented by Name Surname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95438" y="4868863"/>
            <a:ext cx="5292724" cy="236524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E95E3E7D-C8F8-4350-A948-AF5DE63187F3}" type="datetime4">
              <a:rPr lang="en-AU" smtClean="0"/>
              <a:t>1 July 2025</a:t>
            </a:fld>
            <a:endParaRPr lang="en-AU"/>
          </a:p>
        </p:txBody>
      </p:sp>
      <p:pic>
        <p:nvPicPr>
          <p:cNvPr id="7" name="Picture 6" descr="Australian Government&#10;Department of Infrastructure, Transport, Regional Development, Communications, Sport and the Arts">
            <a:extLst>
              <a:ext uri="{FF2B5EF4-FFF2-40B4-BE49-F238E27FC236}">
                <a16:creationId xmlns:a16="http://schemas.microsoft.com/office/drawing/2014/main" id="{21108397-787C-4370-8985-7A56C701FD0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4800" y="676800"/>
            <a:ext cx="4719320" cy="7766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4018428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3" pos="7265">
          <p15:clr>
            <a:srgbClr val="FBAE40"/>
          </p15:clr>
        </p15:guide>
        <p15:guide id="4" orient="horz" pos="2160">
          <p15:clr>
            <a:srgbClr val="FBAE40"/>
          </p15:clr>
        </p15:guide>
        <p15:guide id="5" orient="horz" pos="1979">
          <p15:clr>
            <a:srgbClr val="FBAE40"/>
          </p15:clr>
        </p15:guide>
        <p15:guide id="6" pos="4339">
          <p15:clr>
            <a:srgbClr val="FBAE40"/>
          </p15:clr>
        </p15:guide>
        <p15:guide id="7" pos="1005">
          <p15:clr>
            <a:srgbClr val="FBAE40"/>
          </p15:clr>
        </p15:guide>
        <p15:guide id="8" orient="horz" pos="2886">
          <p15:clr>
            <a:srgbClr val="FBAE40"/>
          </p15:clr>
        </p15:guide>
        <p15:guide id="9" orient="horz" pos="3067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Highlight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813" y="1592263"/>
            <a:ext cx="5724525" cy="1643917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8813" y="3429000"/>
            <a:ext cx="5724525" cy="1818861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Infrastructure Programs - Consultation session | 2 February 2024</a:t>
            </a:r>
            <a:endParaRPr lang="en-AU" dirty="0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7048A07-32E0-4B37-84BB-B852C8505660}" type="datetime4">
              <a:rPr lang="en-AU" smtClean="0"/>
              <a:t>1 July 2025</a:t>
            </a:fld>
            <a:endParaRPr lang="en-AU" dirty="0"/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0C62918-07B2-4CAA-831C-DB090AA27E57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0F52F294-153A-46E6-9B71-4C9CF0BF81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4220" y="115362"/>
            <a:ext cx="1183584" cy="169277"/>
          </a:xfrm>
          <a:solidFill>
            <a:schemeClr val="bg1"/>
          </a:solidFill>
        </p:spPr>
        <p:txBody>
          <a:bodyPr wrap="none" lIns="36000" rIns="36000" anchor="ctr" anchorCtr="0">
            <a:spAutoFit/>
          </a:bodyPr>
          <a:lstStyle>
            <a:lvl1pPr algn="ctr">
              <a:defRPr sz="1100" b="1" cap="all" baseline="0">
                <a:solidFill>
                  <a:srgbClr val="E10000"/>
                </a:solidFill>
                <a:effectLst/>
              </a:defRPr>
            </a:lvl1pPr>
          </a:lstStyle>
          <a:p>
            <a:pPr lvl="0"/>
            <a:r>
              <a:rPr lang="en-US" dirty="0"/>
              <a:t>SECURITY MARKER</a:t>
            </a:r>
            <a:endParaRPr lang="en-AU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D880FDBE-90EC-A106-702E-C9BC02D1F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04220" y="6630511"/>
            <a:ext cx="1183584" cy="169277"/>
          </a:xfrm>
          <a:solidFill>
            <a:schemeClr val="bg1"/>
          </a:solidFill>
        </p:spPr>
        <p:txBody>
          <a:bodyPr wrap="none" lIns="36000" rIns="36000" anchor="ctr" anchorCtr="0">
            <a:spAutoFit/>
          </a:bodyPr>
          <a:lstStyle>
            <a:lvl1pPr algn="ctr">
              <a:defRPr sz="1100" b="1" cap="all" baseline="0">
                <a:solidFill>
                  <a:srgbClr val="E10000"/>
                </a:solidFill>
                <a:effectLst/>
              </a:defRPr>
            </a:lvl1pPr>
          </a:lstStyle>
          <a:p>
            <a:pPr lvl="0"/>
            <a:r>
              <a:rPr lang="en-US" dirty="0"/>
              <a:t>SECURITY MARKER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1866319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1979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" title="background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0768" y="0"/>
            <a:ext cx="376123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813" y="1592263"/>
            <a:ext cx="5724525" cy="1643917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8813" y="3429000"/>
            <a:ext cx="5724525" cy="1818861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8812" y="6331400"/>
            <a:ext cx="7697787" cy="23652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Safer Local Roads and Infrastructure Program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56600" y="6331400"/>
            <a:ext cx="2743200" cy="23652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64AF5B-A23C-4C4F-932E-20AEEB2FCB9A}" type="datetime4">
              <a:rPr lang="en-AU" smtClean="0"/>
              <a:t>1 July 2025</a:t>
            </a:fld>
            <a:endParaRPr lang="en-AU" dirty="0"/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99800" y="6331400"/>
            <a:ext cx="433388" cy="23652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0C62918-07B2-4CAA-831C-DB090AA27E57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D4CB4BD8-3B80-F47B-D59A-A38030D71B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4220" y="115362"/>
            <a:ext cx="1183584" cy="169277"/>
          </a:xfrm>
          <a:solidFill>
            <a:schemeClr val="bg1"/>
          </a:solidFill>
        </p:spPr>
        <p:txBody>
          <a:bodyPr wrap="none" lIns="36000" rIns="36000" anchor="ctr" anchorCtr="0">
            <a:spAutoFit/>
          </a:bodyPr>
          <a:lstStyle>
            <a:lvl1pPr algn="ctr">
              <a:defRPr sz="1100" b="1" cap="all" baseline="0">
                <a:solidFill>
                  <a:srgbClr val="E10000"/>
                </a:solidFill>
                <a:effectLst/>
              </a:defRPr>
            </a:lvl1pPr>
          </a:lstStyle>
          <a:p>
            <a:pPr lvl="0"/>
            <a:r>
              <a:rPr lang="en-US" dirty="0"/>
              <a:t>SECURITY MARKER</a:t>
            </a:r>
            <a:endParaRPr lang="en-AU" dirty="0"/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883C8C51-0FF5-F453-AFEC-AEC5477334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04220" y="6630511"/>
            <a:ext cx="1183584" cy="169277"/>
          </a:xfrm>
          <a:solidFill>
            <a:schemeClr val="bg1"/>
          </a:solidFill>
        </p:spPr>
        <p:txBody>
          <a:bodyPr wrap="none" lIns="36000" rIns="36000" anchor="ctr" anchorCtr="0">
            <a:spAutoFit/>
          </a:bodyPr>
          <a:lstStyle>
            <a:lvl1pPr algn="ctr">
              <a:defRPr sz="1100" b="1" cap="all" baseline="0">
                <a:solidFill>
                  <a:srgbClr val="E10000"/>
                </a:solidFill>
                <a:effectLst/>
              </a:defRPr>
            </a:lvl1pPr>
          </a:lstStyle>
          <a:p>
            <a:pPr lvl="0"/>
            <a:r>
              <a:rPr lang="en-US" dirty="0"/>
              <a:t>SECURITY MARKER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6244446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197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ho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83338" y="657225"/>
            <a:ext cx="5808662" cy="5256213"/>
          </a:xfrm>
          <a:solidFill>
            <a:schemeClr val="bg2"/>
          </a:solidFill>
        </p:spPr>
        <p:txBody>
          <a:bodyPr>
            <a:normAutofit/>
          </a:bodyPr>
          <a:lstStyle>
            <a:lvl1pPr>
              <a:defRPr sz="1200" baseline="0">
                <a:solidFill>
                  <a:schemeClr val="accent4"/>
                </a:solidFill>
              </a:defRPr>
            </a:lvl1pPr>
          </a:lstStyle>
          <a:p>
            <a:r>
              <a:rPr lang="en-US" sz="1200" dirty="0"/>
              <a:t>PHOTO</a:t>
            </a:r>
          </a:p>
        </p:txBody>
      </p:sp>
      <p:pic>
        <p:nvPicPr>
          <p:cNvPr id="11" name="Pictur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83153"/>
            <a:ext cx="12192000" cy="29748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437" y="1592263"/>
            <a:ext cx="4500563" cy="1635967"/>
          </a:xfrm>
        </p:spPr>
        <p:txBody>
          <a:bodyPr anchor="b" anchorCtr="0">
            <a:normAutofit/>
          </a:bodyPr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437" y="3429000"/>
            <a:ext cx="4500563" cy="880607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2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1595438" y="4581525"/>
            <a:ext cx="4500563" cy="287338"/>
          </a:xfrm>
        </p:spPr>
        <p:txBody>
          <a:bodyPr>
            <a:normAutofit/>
          </a:bodyPr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Presented by Name Surname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95438" y="4868863"/>
            <a:ext cx="4500562" cy="236524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E014C0CB-157E-462F-8245-829F859D20B5}" type="datetime4">
              <a:rPr lang="en-AU" smtClean="0"/>
              <a:t>1 July 2025</a:t>
            </a:fld>
            <a:endParaRPr lang="en-AU" dirty="0"/>
          </a:p>
        </p:txBody>
      </p:sp>
      <p:pic>
        <p:nvPicPr>
          <p:cNvPr id="10" name="Picture 9" descr="Australian Government&#10;Department of Infrastructure, Transport, Regional Development, Communications, Sport and the Arts">
            <a:extLst>
              <a:ext uri="{FF2B5EF4-FFF2-40B4-BE49-F238E27FC236}">
                <a16:creationId xmlns:a16="http://schemas.microsoft.com/office/drawing/2014/main" id="{C91B2FD1-813B-4981-9F3D-4741444594C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4800" y="676800"/>
            <a:ext cx="4719320" cy="7766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210890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3" pos="7265">
          <p15:clr>
            <a:srgbClr val="FBAE40"/>
          </p15:clr>
        </p15:guide>
        <p15:guide id="4" orient="horz" pos="2160">
          <p15:clr>
            <a:srgbClr val="FBAE40"/>
          </p15:clr>
        </p15:guide>
        <p15:guide id="5" orient="horz" pos="1979">
          <p15:clr>
            <a:srgbClr val="FBAE40"/>
          </p15:clr>
        </p15:guide>
        <p15:guide id="6" pos="3840" userDrawn="1">
          <p15:clr>
            <a:srgbClr val="FBAE40"/>
          </p15:clr>
        </p15:guide>
        <p15:guide id="7" pos="1005">
          <p15:clr>
            <a:srgbClr val="FBAE40"/>
          </p15:clr>
        </p15:guide>
        <p15:guide id="8" orient="horz" pos="2886">
          <p15:clr>
            <a:srgbClr val="FBAE40"/>
          </p15:clr>
        </p15:guide>
        <p15:guide id="9" orient="horz" pos="3067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0768" y="0"/>
            <a:ext cx="376123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813" y="1592263"/>
            <a:ext cx="5724525" cy="1643917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8813" y="3429000"/>
            <a:ext cx="5724525" cy="1818861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8812" y="6331400"/>
            <a:ext cx="7697787" cy="23652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Presentation title to be set as the Footer through the Insert Tab &gt; Header and Footer</a:t>
            </a:r>
            <a:endParaRPr lang="en-AU" dirty="0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56600" y="6331400"/>
            <a:ext cx="2743200" cy="23652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C72C34-17B7-4BE8-9733-D4EF1EE044BC}" type="datetime4">
              <a:rPr lang="en-AU" smtClean="0"/>
              <a:t>1 July 2025</a:t>
            </a:fld>
            <a:endParaRPr lang="en-AU" dirty="0"/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99800" y="6331400"/>
            <a:ext cx="433388" cy="23652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0C62918-07B2-4CAA-831C-DB090AA27E57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1729266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197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Quo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813" y="1592263"/>
            <a:ext cx="5724525" cy="1643917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8813" y="3429000"/>
            <a:ext cx="5724525" cy="1818861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865AF6FB-D4CD-4FB0-927C-29A2D009B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8812" y="6200775"/>
            <a:ext cx="7697787" cy="236524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Presentation title to be set as the Footer through the Insert Tab &gt; Header and Footer</a:t>
            </a:r>
            <a:endParaRPr lang="en-AU" dirty="0"/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617CCA3F-1B21-4A5F-B4F3-F7E0DD919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56600" y="6200775"/>
            <a:ext cx="2743200" cy="23652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8D218011-A573-4F44-BB67-F2C1065823CA}" type="datetime4">
              <a:rPr lang="en-AU" smtClean="0"/>
              <a:t>1 July 2025</a:t>
            </a:fld>
            <a:endParaRPr lang="en-AU" dirty="0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E18A8608-1867-4A4B-AEC6-70BF6DB99A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99800" y="6200775"/>
            <a:ext cx="433388" cy="236524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fld id="{C0C62918-07B2-4CAA-831C-DB090AA27E57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5440024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1979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Quote Graphic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0768" y="0"/>
            <a:ext cx="376123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813" y="1592263"/>
            <a:ext cx="5724525" cy="1643917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8813" y="3429000"/>
            <a:ext cx="5724525" cy="1818861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9BD9DC76-1D44-4943-8D9D-2C309B0B7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8812" y="6200775"/>
            <a:ext cx="7697787" cy="236524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Presentation title to be set as the Footer through the Insert Tab &gt; Header and Footer</a:t>
            </a:r>
            <a:endParaRPr lang="en-AU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F70B194B-27B1-4E06-B90E-2F048869E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56600" y="6200775"/>
            <a:ext cx="2743200" cy="23652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9F866E7B-F0EA-4B69-9C3D-A5F8B37833D8}" type="datetime4">
              <a:rPr lang="en-AU" smtClean="0"/>
              <a:t>1 July 2025</a:t>
            </a:fld>
            <a:endParaRPr lang="en-AU" dirty="0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122C1F91-7110-4966-808E-9412084B1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99800" y="6200775"/>
            <a:ext cx="433388" cy="236524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fld id="{C0C62918-07B2-4CAA-831C-DB090AA27E57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3194954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1979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s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8814" y="1592263"/>
            <a:ext cx="3205161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11675" y="1592263"/>
            <a:ext cx="3168650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28025" y="1592263"/>
            <a:ext cx="3205161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F4D13ABC-DA11-4D75-B844-DBECE5EE84E6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92086" y="117323"/>
            <a:ext cx="3318029" cy="236638"/>
          </a:xfrm>
          <a:solidFill>
            <a:srgbClr val="C00000"/>
          </a:solidFill>
        </p:spPr>
        <p:txBody>
          <a:bodyPr vert="horz" lIns="0" tIns="0" rIns="0" bIns="0" rtlCol="0" anchor="t" anchorCtr="0">
            <a:normAutofit/>
          </a:bodyPr>
          <a:lstStyle>
            <a:lvl1pPr>
              <a:defRPr lang="en-AU" sz="1200" b="1" dirty="0" smtClean="0">
                <a:solidFill>
                  <a:schemeClr val="bg1"/>
                </a:solidFill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dirty="0"/>
            </a:lvl5pPr>
          </a:lstStyle>
          <a:p>
            <a:pPr lvl="0"/>
            <a:r>
              <a:rPr lang="en-US" dirty="0"/>
              <a:t>** Instructions – delete slide before presenting **</a:t>
            </a:r>
            <a:endParaRPr lang="en-AU" dirty="0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7BEB9324-4281-4B14-8AE1-05767D8EF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8812" y="6331400"/>
            <a:ext cx="7697787" cy="236524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Presentation title to be set as the Footer through the Insert Tab &gt; Header and Footer</a:t>
            </a:r>
            <a:endParaRPr lang="en-AU" dirty="0"/>
          </a:p>
        </p:txBody>
      </p:sp>
      <p:sp>
        <p:nvSpPr>
          <p:cNvPr id="12" name="Date Placeholder 4">
            <a:extLst>
              <a:ext uri="{FF2B5EF4-FFF2-40B4-BE49-F238E27FC236}">
                <a16:creationId xmlns:a16="http://schemas.microsoft.com/office/drawing/2014/main" id="{06432BE9-8AB3-4278-8E46-24A3BE7E6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56600" y="6331400"/>
            <a:ext cx="2743200" cy="23652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8315C4C-A7AD-49F3-B28A-00E4E8138A6B}" type="datetime4">
              <a:rPr lang="en-AU" smtClean="0"/>
              <a:t>1 July 2025</a:t>
            </a:fld>
            <a:endParaRPr lang="en-AU" dirty="0"/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2B33D70-DA73-4E3B-90D7-FD0227647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99800" y="6331400"/>
            <a:ext cx="433388" cy="236524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C0C62918-07B2-4CAA-831C-DB090AA27E57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3050241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2842">
          <p15:clr>
            <a:srgbClr val="FBAE40"/>
          </p15:clr>
        </p15:guide>
        <p15:guide id="2" pos="2434">
          <p15:clr>
            <a:srgbClr val="FBAE40"/>
          </p15:clr>
        </p15:guide>
        <p15:guide id="3" pos="4838">
          <p15:clr>
            <a:srgbClr val="FBAE40"/>
          </p15:clr>
        </p15:guide>
        <p15:guide id="4" pos="524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3D5A3B6B-B2F9-455A-A0F0-BB45D0817A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8812" y="6200775"/>
            <a:ext cx="7697787" cy="236524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r>
              <a:rPr lang="en-GB"/>
              <a:t>Presentation title to be set as the Footer through the Insert Tab &gt; Header and Footer</a:t>
            </a:r>
            <a:endParaRPr lang="en-AU" dirty="0"/>
          </a:p>
        </p:txBody>
      </p:sp>
      <p:sp>
        <p:nvSpPr>
          <p:cNvPr id="11" name="Date Placeholder 4">
            <a:extLst>
              <a:ext uri="{FF2B5EF4-FFF2-40B4-BE49-F238E27FC236}">
                <a16:creationId xmlns:a16="http://schemas.microsoft.com/office/drawing/2014/main" id="{152C66F0-9763-4471-AAE3-8438FDDC7B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56600" y="6200775"/>
            <a:ext cx="2743200" cy="236524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C1B25E6C-DA9E-4BED-A6B6-69027C81E238}" type="datetime4">
              <a:rPr lang="en-AU" smtClean="0"/>
              <a:t>1 July 2025</a:t>
            </a:fld>
            <a:endParaRPr lang="en-AU" dirty="0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0CD91B8-1B62-4490-A7DB-5C8825A63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99800" y="6200775"/>
            <a:ext cx="433388" cy="236524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C0C62918-07B2-4CAA-831C-DB090AA27E57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91D982D-9267-40CD-A7EC-04036100C3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" y="6578331"/>
            <a:ext cx="12192000" cy="292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83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8814" y="1592263"/>
            <a:ext cx="5149850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83338" y="1592263"/>
            <a:ext cx="5149850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2926A28D-D854-49BA-8422-387F0B231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8812" y="6200775"/>
            <a:ext cx="7697787" cy="236524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r>
              <a:rPr lang="en-GB"/>
              <a:t>Presentation title to be set as the Footer through the Insert Tab &gt; Header and Footer</a:t>
            </a:r>
            <a:endParaRPr lang="en-AU" dirty="0"/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64D24E8B-F7E6-4B50-91A1-FBDB3B83B6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56600" y="6200775"/>
            <a:ext cx="2743200" cy="236524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15668F87-AC59-4258-B127-B93CDB8C8FA5}" type="datetime4">
              <a:rPr lang="en-AU" smtClean="0"/>
              <a:t>1 July 2025</a:t>
            </a:fld>
            <a:endParaRPr lang="en-AU" dirty="0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EAE3ED6E-EBAF-4AD9-B86E-A2D12C412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99800" y="6200775"/>
            <a:ext cx="433388" cy="236524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C0C62918-07B2-4CAA-831C-DB090AA27E57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0B31BBB-15F5-498A-8DEC-B112094DF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" y="6578331"/>
            <a:ext cx="12192000" cy="292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834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8814" y="1592263"/>
            <a:ext cx="3205161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11675" y="1592263"/>
            <a:ext cx="3168650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28025" y="1592263"/>
            <a:ext cx="3205161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B1F0C159-2537-47F6-9538-C15805270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8812" y="6200775"/>
            <a:ext cx="7697787" cy="236524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r>
              <a:rPr lang="en-GB"/>
              <a:t>Presentation title to be set as the Footer through the Insert Tab &gt; Header and Footer</a:t>
            </a:r>
            <a:endParaRPr lang="en-AU" dirty="0"/>
          </a:p>
        </p:txBody>
      </p:sp>
      <p:sp>
        <p:nvSpPr>
          <p:cNvPr id="11" name="Date Placeholder 4">
            <a:extLst>
              <a:ext uri="{FF2B5EF4-FFF2-40B4-BE49-F238E27FC236}">
                <a16:creationId xmlns:a16="http://schemas.microsoft.com/office/drawing/2014/main" id="{DF7CB6BB-8397-44DA-8B0E-84AA8DED8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56600" y="6200775"/>
            <a:ext cx="2743200" cy="236524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0276E72A-6B9A-44CF-8D70-E8E61081B903}" type="datetime4">
              <a:rPr lang="en-AU" smtClean="0"/>
              <a:t>1 July 2025</a:t>
            </a:fld>
            <a:endParaRPr lang="en-AU" dirty="0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3915C97-BF98-42EA-B85B-BD87F1342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99800" y="6200775"/>
            <a:ext cx="433388" cy="236524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C0C62918-07B2-4CAA-831C-DB090AA27E57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34975EB-31F0-4DAF-B1F7-9559EBFFD9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" y="6578331"/>
            <a:ext cx="12192000" cy="292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15013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2842" userDrawn="1">
          <p15:clr>
            <a:srgbClr val="FBAE40"/>
          </p15:clr>
        </p15:guide>
        <p15:guide id="2" pos="2434" userDrawn="1">
          <p15:clr>
            <a:srgbClr val="FBAE40"/>
          </p15:clr>
        </p15:guide>
        <p15:guide id="3" pos="4838" userDrawn="1">
          <p15:clr>
            <a:srgbClr val="FBAE40"/>
          </p15:clr>
        </p15:guide>
        <p15:guide id="4" pos="524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8813" y="657226"/>
            <a:ext cx="10874375" cy="80694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8813" y="1592265"/>
            <a:ext cx="10874375" cy="432117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1" name="OFFICIAL: SENSITIVE Security Marker">
            <a:extLst>
              <a:ext uri="{FF2B5EF4-FFF2-40B4-BE49-F238E27FC236}">
                <a16:creationId xmlns:a16="http://schemas.microsoft.com/office/drawing/2014/main" id="{C3F547E3-9836-4B85-9EA3-C17276EED278}"/>
              </a:ext>
            </a:extLst>
          </p:cNvPr>
          <p:cNvSpPr/>
          <p:nvPr userDrawn="1"/>
        </p:nvSpPr>
        <p:spPr>
          <a:xfrm>
            <a:off x="112889" y="6565393"/>
            <a:ext cx="12079111" cy="2644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b="1" dirty="0">
                <a:solidFill>
                  <a:srgbClr val="FF0000"/>
                </a:solidFill>
              </a:rPr>
              <a:t>OFFICIAL | OFFICIAL : SENSITIVE | PROTECTED</a:t>
            </a:r>
          </a:p>
        </p:txBody>
      </p:sp>
      <p:sp>
        <p:nvSpPr>
          <p:cNvPr id="9" name="OFFICIAL: SENSITIVE Security Marker">
            <a:extLst>
              <a:ext uri="{FF2B5EF4-FFF2-40B4-BE49-F238E27FC236}">
                <a16:creationId xmlns:a16="http://schemas.microsoft.com/office/drawing/2014/main" id="{E663D321-7F15-47A6-B403-F46645E2035B}"/>
              </a:ext>
            </a:extLst>
          </p:cNvPr>
          <p:cNvSpPr/>
          <p:nvPr userDrawn="1"/>
        </p:nvSpPr>
        <p:spPr>
          <a:xfrm>
            <a:off x="56445" y="103237"/>
            <a:ext cx="12079111" cy="2644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b="1" dirty="0">
                <a:solidFill>
                  <a:srgbClr val="FF0000"/>
                </a:solidFill>
              </a:rPr>
              <a:t>OFFICIAL | OFFICIAL : SENSITIVE | PROTECTED</a:t>
            </a:r>
          </a:p>
        </p:txBody>
      </p:sp>
    </p:spTree>
    <p:extLst>
      <p:ext uri="{BB962C8B-B14F-4D97-AF65-F5344CB8AC3E}">
        <p14:creationId xmlns:p14="http://schemas.microsoft.com/office/powerpoint/2010/main" val="3926554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68" r:id="rId3"/>
    <p:sldLayoutId id="2147483657" r:id="rId4"/>
    <p:sldLayoutId id="2147483660" r:id="rId5"/>
    <p:sldLayoutId id="2147483665" r:id="rId6"/>
    <p:sldLayoutId id="2147483650" r:id="rId7"/>
    <p:sldLayoutId id="2147483652" r:id="rId8"/>
    <p:sldLayoutId id="2147483658" r:id="rId9"/>
    <p:sldLayoutId id="2147483669" r:id="rId10"/>
    <p:sldLayoutId id="2147483662" r:id="rId11"/>
    <p:sldLayoutId id="2147483663" r:id="rId12"/>
    <p:sldLayoutId id="2147483659" r:id="rId13"/>
    <p:sldLayoutId id="2147483661" r:id="rId14"/>
    <p:sldLayoutId id="2147483684" r:id="rId15"/>
    <p:sldLayoutId id="2147483664" r:id="rId16"/>
    <p:sldLayoutId id="2147483685" r:id="rId17"/>
    <p:sldLayoutId id="2147483686" r:id="rId1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269875" indent="-269875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541338" indent="-271463" algn="l" defTabSz="914400" rtl="0" eaLnBrk="1" latinLnBrk="0" hangingPunct="1">
        <a:lnSpc>
          <a:spcPct val="100000"/>
        </a:lnSpc>
        <a:spcBef>
          <a:spcPts val="900"/>
        </a:spcBef>
        <a:buFont typeface="Calibri" panose="020F050202020403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803275" indent="-261938" algn="l" defTabSz="914400" rtl="0" eaLnBrk="1" latinLnBrk="0" hangingPunct="1">
        <a:lnSpc>
          <a:spcPct val="100000"/>
        </a:lnSpc>
        <a:spcBef>
          <a:spcPts val="900"/>
        </a:spcBef>
        <a:buFont typeface="Calibri" panose="020F0502020204030204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4021" userDrawn="1">
          <p15:clr>
            <a:srgbClr val="F26B43"/>
          </p15:clr>
        </p15:guide>
        <p15:guide id="2" orient="horz" pos="414" userDrawn="1">
          <p15:clr>
            <a:srgbClr val="F26B43"/>
          </p15:clr>
        </p15:guide>
        <p15:guide id="3" pos="3659" userDrawn="1">
          <p15:clr>
            <a:srgbClr val="F26B43"/>
          </p15:clr>
        </p15:guide>
        <p15:guide id="4" pos="415" userDrawn="1">
          <p15:clr>
            <a:srgbClr val="F26B43"/>
          </p15:clr>
        </p15:guide>
        <p15:guide id="5" pos="7265" userDrawn="1">
          <p15:clr>
            <a:srgbClr val="F26B43"/>
          </p15:clr>
        </p15:guide>
        <p15:guide id="6" orient="horz" pos="3906" userDrawn="1">
          <p15:clr>
            <a:srgbClr val="F26B43"/>
          </p15:clr>
        </p15:guide>
        <p15:guide id="7" orient="horz" pos="3725" userDrawn="1">
          <p15:clr>
            <a:srgbClr val="F26B43"/>
          </p15:clr>
        </p15:guide>
        <p15:guide id="8" orient="horz" pos="1003" userDrawn="1">
          <p15:clr>
            <a:srgbClr val="F26B43"/>
          </p15:clr>
        </p15:guide>
        <p15:guide id="9" pos="69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ActiveTransportFund@infrastructure.gov.au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investment.infrastructure.gov.au/about/local-initiatives" TargetMode="External"/><Relationship Id="rId4" Type="http://schemas.openxmlformats.org/officeDocument/2006/relationships/hyperlink" Target="mailto:SLRIP-applications@infrastructure.gov.au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hyperlink" Target="https://investment.infrastructure.gov.au/about/local-initiatives/safer-local-roads-and-infrastructure-program" TargetMode="External"/><Relationship Id="rId7" Type="http://schemas.openxmlformats.org/officeDocument/2006/relationships/hyperlink" Target="https://www.infrastructure.gov.au/territories-regions-cities/regional-australia/regional-and-community-programs/regional-precincts-and-partnerships-program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infrastructure.gov.au/territories-regions-cities/cities/urban-precincts-and-partnerships-program" TargetMode="External"/><Relationship Id="rId5" Type="http://schemas.openxmlformats.org/officeDocument/2006/relationships/hyperlink" Target="https://investment.infrastructure.gov.au/about/local-initiatives/black-spots-program" TargetMode="External"/><Relationship Id="rId4" Type="http://schemas.openxmlformats.org/officeDocument/2006/relationships/hyperlink" Target="https://investment.infrastructure.gov.au/about/local-initiatives/roads-recovery-program" TargetMode="External"/><Relationship Id="rId9" Type="http://schemas.openxmlformats.org/officeDocument/2006/relationships/image" Target="../media/image2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Active Transport Fund (ATF)</a:t>
            </a:r>
            <a:endParaRPr lang="en-AU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Application feedback</a:t>
            </a:r>
            <a:endParaRPr lang="en-AU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E3EAF4-0C8E-481D-8BF9-3BEC448AA1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00850" y="3869303"/>
            <a:ext cx="5292724" cy="236524"/>
          </a:xfrm>
        </p:spPr>
        <p:txBody>
          <a:bodyPr/>
          <a:lstStyle/>
          <a:p>
            <a:r>
              <a:rPr lang="en-AU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928161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AF464-26C1-4328-AD52-A7374DDEB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sz="3600" dirty="0">
                <a:solidFill>
                  <a:srgbClr val="002060"/>
                </a:solidFill>
              </a:rPr>
              <a:t>Safer Local Roads and Infrastructure Program (SLRIP) – eligible projects</a:t>
            </a:r>
          </a:p>
        </p:txBody>
      </p:sp>
      <p:sp>
        <p:nvSpPr>
          <p:cNvPr id="44" name="Arc 43">
            <a:extLst>
              <a:ext uri="{FF2B5EF4-FFF2-40B4-BE49-F238E27FC236}">
                <a16:creationId xmlns:a16="http://schemas.microsoft.com/office/drawing/2014/main" id="{74A69FE1-1F33-4EEA-9F96-4327E16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7409" y="1457573"/>
            <a:ext cx="1568648" cy="1568646"/>
          </a:xfrm>
          <a:prstGeom prst="arc">
            <a:avLst>
              <a:gd name="adj1" fmla="val 16200000"/>
              <a:gd name="adj2" fmla="val 5507395"/>
            </a:avLst>
          </a:prstGeom>
          <a:ln w="38100">
            <a:solidFill>
              <a:schemeClr val="bg1">
                <a:lumMod val="8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BB0DF9A-A8E3-4B07-9042-046CB5B625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7651" y="1675903"/>
            <a:ext cx="1178250" cy="1178240"/>
          </a:xfrm>
          <a:prstGeom prst="ellipse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bg1">
                  <a:lumMod val="95000"/>
                </a:schemeClr>
              </a:gs>
            </a:gsLst>
            <a:lin ang="16200000" scaled="1"/>
            <a:tileRect/>
          </a:gradFill>
          <a:ln w="2857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E565BC71-C340-4995-AAFD-B690C778FCCF}"/>
              </a:ext>
            </a:extLst>
          </p:cNvPr>
          <p:cNvSpPr txBox="1">
            <a:spLocks/>
          </p:cNvSpPr>
          <p:nvPr/>
        </p:nvSpPr>
        <p:spPr>
          <a:xfrm>
            <a:off x="1876143" y="1675903"/>
            <a:ext cx="9899465" cy="5055365"/>
          </a:xfrm>
          <a:prstGeom prst="rect">
            <a:avLst/>
          </a:prstGeom>
        </p:spPr>
        <p:txBody>
          <a:bodyPr anchor="t"/>
          <a:lstStyle>
            <a:lvl1pPr algn="l" defTabSz="914318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3600" b="1" i="0" kern="1200" spc="-100" baseline="0">
                <a:solidFill>
                  <a:schemeClr val="tx1"/>
                </a:solidFill>
                <a:latin typeface="+mj-lt"/>
                <a:ea typeface="Montserrat" charset="0"/>
                <a:cs typeface="Montserrat" charset="0"/>
              </a:defRPr>
            </a:lvl1pPr>
          </a:lstStyle>
          <a:p>
            <a:pPr defTabSz="914400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</a:pPr>
            <a:r>
              <a:rPr lang="en-US" sz="2800" b="0" dirty="0">
                <a:solidFill>
                  <a:srgbClr val="002060"/>
                </a:solidFill>
                <a:latin typeface="+mn-lt"/>
              </a:rPr>
              <a:t>SLRIP is a broader program</a:t>
            </a:r>
            <a:r>
              <a:rPr lang="en-US" sz="2800" b="0" dirty="0">
                <a:solidFill>
                  <a:srgbClr val="002060"/>
                </a:solidFill>
                <a:latin typeface="+mn-lt"/>
                <a:cs typeface="Calibri"/>
              </a:rPr>
              <a:t>. </a:t>
            </a:r>
            <a:r>
              <a:rPr lang="en-US" sz="2800" b="0" dirty="0">
                <a:solidFill>
                  <a:srgbClr val="002060"/>
                </a:solidFill>
                <a:latin typeface="+mn-lt"/>
              </a:rPr>
              <a:t>Some ATF project types are eligible for SLRIP:</a:t>
            </a:r>
            <a:endParaRPr lang="en-US" sz="2800" dirty="0">
              <a:solidFill>
                <a:srgbClr val="002060"/>
              </a:solidFill>
              <a:latin typeface="+mn-lt"/>
              <a:cs typeface="Calibri"/>
            </a:endParaRPr>
          </a:p>
          <a:p>
            <a:pPr marL="342900" indent="-342900" defTabSz="9144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AU" sz="2800" b="0" dirty="0">
                <a:solidFill>
                  <a:srgbClr val="002060"/>
                </a:solidFill>
                <a:latin typeface="+mn-lt"/>
              </a:rPr>
              <a:t>can fund projects for the upgrade of an existing or construction of a new </a:t>
            </a:r>
            <a:r>
              <a:rPr lang="en-AU" sz="2800" dirty="0">
                <a:solidFill>
                  <a:srgbClr val="002060"/>
                </a:solidFill>
                <a:latin typeface="+mn-lt"/>
              </a:rPr>
              <a:t>bicycle or walking pathway.</a:t>
            </a:r>
            <a:endParaRPr lang="en-AU" sz="2800" dirty="0">
              <a:solidFill>
                <a:srgbClr val="002060"/>
              </a:solidFill>
              <a:latin typeface="+mn-lt"/>
              <a:cs typeface="Calibri"/>
            </a:endParaRPr>
          </a:p>
          <a:p>
            <a:pPr defTabSz="914400">
              <a:lnSpc>
                <a:spcPct val="150000"/>
              </a:lnSpc>
              <a:spcBef>
                <a:spcPts val="0"/>
              </a:spcBef>
            </a:pPr>
            <a:r>
              <a:rPr lang="en-AU" sz="2800" b="0" dirty="0">
                <a:solidFill>
                  <a:srgbClr val="002060"/>
                </a:solidFill>
                <a:latin typeface="+mn-lt"/>
                <a:cs typeface="Calibri"/>
              </a:rPr>
              <a:t>Caveats include:</a:t>
            </a:r>
            <a:endParaRPr lang="en-AU" sz="2800" b="0" dirty="0">
              <a:solidFill>
                <a:srgbClr val="002060"/>
              </a:solidFill>
              <a:latin typeface="+mn-lt"/>
            </a:endParaRPr>
          </a:p>
          <a:p>
            <a:pPr marL="342900" indent="-342900" defTabSz="9144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AU" sz="2800" b="0" dirty="0">
                <a:solidFill>
                  <a:srgbClr val="002060"/>
                </a:solidFill>
                <a:latin typeface="+mn-lt"/>
              </a:rPr>
              <a:t>be located on a publicly owned </a:t>
            </a:r>
            <a:r>
              <a:rPr lang="en-AU" sz="2800" dirty="0">
                <a:solidFill>
                  <a:srgbClr val="002060"/>
                </a:solidFill>
                <a:latin typeface="+mn-lt"/>
              </a:rPr>
              <a:t>road asset </a:t>
            </a:r>
            <a:r>
              <a:rPr lang="en-AU" sz="2800" b="0" dirty="0">
                <a:solidFill>
                  <a:srgbClr val="002060"/>
                </a:solidFill>
                <a:latin typeface="+mn-lt"/>
              </a:rPr>
              <a:t>or </a:t>
            </a:r>
            <a:r>
              <a:rPr lang="en-AU" sz="2800" dirty="0">
                <a:solidFill>
                  <a:srgbClr val="002060"/>
                </a:solidFill>
                <a:latin typeface="+mn-lt"/>
              </a:rPr>
              <a:t>road corridor </a:t>
            </a:r>
            <a:r>
              <a:rPr lang="en-AU" sz="2800" b="0" dirty="0">
                <a:solidFill>
                  <a:srgbClr val="002060"/>
                </a:solidFill>
                <a:latin typeface="+mn-lt"/>
              </a:rPr>
              <a:t>that is accessible to the public</a:t>
            </a:r>
          </a:p>
          <a:p>
            <a:pPr marL="342900" indent="-342900" defTabSz="9144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rgbClr val="002060"/>
                </a:solidFill>
                <a:latin typeface="+mn-lt"/>
              </a:rPr>
              <a:t>be a whole and complete project (not reliant on other works).</a:t>
            </a:r>
          </a:p>
          <a:p>
            <a:endParaRPr lang="en-US" sz="2800" dirty="0">
              <a:solidFill>
                <a:srgbClr val="081E3F"/>
              </a:solidFill>
              <a:ea typeface="+mj-ea"/>
              <a:cs typeface="+mj-cs"/>
            </a:endParaRPr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2F05F16E-FF1E-439C-8641-4DBF50DC41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373" y="1920311"/>
            <a:ext cx="640179" cy="689423"/>
          </a:xfrm>
          <a:prstGeom prst="rect">
            <a:avLst/>
          </a:prstGeom>
        </p:spPr>
      </p:pic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8DBED2F9-2C84-41A7-8A17-0A71E51E5199}"/>
              </a:ext>
            </a:extLst>
          </p:cNvPr>
          <p:cNvSpPr txBox="1">
            <a:spLocks/>
          </p:cNvSpPr>
          <p:nvPr/>
        </p:nvSpPr>
        <p:spPr>
          <a:xfrm>
            <a:off x="5729429" y="6342744"/>
            <a:ext cx="733141" cy="215444"/>
          </a:xfrm>
          <a:prstGeom prst="rect">
            <a:avLst/>
          </a:prstGeom>
          <a:noFill/>
          <a:ln>
            <a:noFill/>
          </a:ln>
        </p:spPr>
        <p:txBody>
          <a:bodyPr vert="horz" wrap="none" lIns="36000" tIns="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1" kern="1200" cap="all" baseline="0">
                <a:solidFill>
                  <a:srgbClr val="E10000"/>
                </a:solidFill>
                <a:effectLst/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9875" indent="-269875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1338" indent="-271463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03275" indent="-261938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AU" sz="1400" dirty="0"/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299315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81C7613-FD9E-4002-B59C-61C7D8752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AU" sz="3600" dirty="0">
                <a:solidFill>
                  <a:srgbClr val="002060"/>
                </a:solidFill>
              </a:rPr>
              <a:t>SLRIP – program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3BF757B2-DA22-4C7F-B7F7-917A3C8FE3AC}"/>
              </a:ext>
            </a:extLst>
          </p:cNvPr>
          <p:cNvSpPr txBox="1">
            <a:spLocks/>
          </p:cNvSpPr>
          <p:nvPr/>
        </p:nvSpPr>
        <p:spPr>
          <a:xfrm>
            <a:off x="658813" y="1536102"/>
            <a:ext cx="10370259" cy="4806642"/>
          </a:xfrm>
          <a:prstGeom prst="rect">
            <a:avLst/>
          </a:prstGeom>
        </p:spPr>
        <p:txBody>
          <a:bodyPr anchor="t"/>
          <a:lstStyle>
            <a:lvl1pPr algn="l" defTabSz="914318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3600" b="1" i="0" kern="1200" spc="-100" baseline="0">
                <a:solidFill>
                  <a:schemeClr val="tx1"/>
                </a:solidFill>
                <a:latin typeface="+mj-lt"/>
                <a:ea typeface="Montserrat" charset="0"/>
                <a:cs typeface="Montserrat" charset="0"/>
              </a:defRPr>
            </a:lvl1pPr>
          </a:lstStyle>
          <a:p>
            <a:pPr marL="457200" indent="-4572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rgbClr val="002060"/>
                </a:solidFill>
                <a:latin typeface="+mn-lt"/>
              </a:rPr>
              <a:t>application-based and merit assessed</a:t>
            </a:r>
          </a:p>
          <a:p>
            <a:pPr marL="457200" indent="-4572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rgbClr val="002060"/>
                </a:solidFill>
                <a:latin typeface="+mn-lt"/>
              </a:rPr>
              <a:t>ongoing program</a:t>
            </a:r>
            <a:endParaRPr lang="en-US" sz="2800" b="0" dirty="0">
              <a:solidFill>
                <a:srgbClr val="002060"/>
              </a:solidFill>
              <a:latin typeface="+mn-lt"/>
              <a:cs typeface="Calibri"/>
            </a:endParaRPr>
          </a:p>
          <a:p>
            <a:pPr marL="457200" indent="-4572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  <a:latin typeface="+mn-lt"/>
              </a:rPr>
              <a:t>up to $200 m per year</a:t>
            </a:r>
            <a:r>
              <a:rPr lang="en-US" sz="2800" b="0" dirty="0">
                <a:solidFill>
                  <a:srgbClr val="002060"/>
                </a:solidFill>
                <a:latin typeface="+mn-lt"/>
              </a:rPr>
              <a:t> in funding</a:t>
            </a:r>
          </a:p>
          <a:p>
            <a:pPr marL="457200" indent="-4572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rgbClr val="002060"/>
                </a:solidFill>
                <a:latin typeface="+mn-lt"/>
              </a:rPr>
              <a:t>States, territories and councils eligible to apply</a:t>
            </a:r>
          </a:p>
          <a:p>
            <a:pPr marL="457200" indent="-4572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  <a:latin typeface="+mn-lt"/>
              </a:rPr>
              <a:t>3 tranches per year</a:t>
            </a:r>
            <a:endParaRPr lang="en-US" sz="2800" dirty="0">
              <a:solidFill>
                <a:srgbClr val="002060"/>
              </a:solidFill>
              <a:latin typeface="+mn-lt"/>
              <a:cs typeface="Calibri"/>
            </a:endParaRPr>
          </a:p>
          <a:p>
            <a:pPr marL="457200" indent="-4572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rgbClr val="002060"/>
                </a:solidFill>
                <a:latin typeface="+mn-lt"/>
              </a:rPr>
              <a:t>construction only projects – 2 years to complete</a:t>
            </a:r>
            <a:endParaRPr lang="en-US" sz="2800" b="0" dirty="0">
              <a:solidFill>
                <a:srgbClr val="002060"/>
              </a:solidFill>
              <a:latin typeface="+mn-lt"/>
              <a:cs typeface="Calibri"/>
            </a:endParaRPr>
          </a:p>
          <a:p>
            <a:pPr marL="457200" indent="-4572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rgbClr val="002060"/>
                </a:solidFill>
                <a:latin typeface="+mn-lt"/>
              </a:rPr>
              <a:t>design and construct project – 3 years to complete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C3030B89-E598-418D-9FE8-A09C30FAEA8E}"/>
              </a:ext>
            </a:extLst>
          </p:cNvPr>
          <p:cNvSpPr txBox="1">
            <a:spLocks/>
          </p:cNvSpPr>
          <p:nvPr/>
        </p:nvSpPr>
        <p:spPr>
          <a:xfrm>
            <a:off x="5729429" y="6342744"/>
            <a:ext cx="733141" cy="215444"/>
          </a:xfrm>
          <a:prstGeom prst="rect">
            <a:avLst/>
          </a:prstGeom>
          <a:noFill/>
          <a:ln>
            <a:noFill/>
          </a:ln>
        </p:spPr>
        <p:txBody>
          <a:bodyPr vert="horz" wrap="none" lIns="36000" tIns="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1" kern="1200" cap="all" baseline="0">
                <a:solidFill>
                  <a:srgbClr val="E10000"/>
                </a:solidFill>
                <a:effectLst/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9875" indent="-269875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1338" indent="-271463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03275" indent="-261938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AU" sz="1400" dirty="0"/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154712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81C7613-FD9E-4002-B59C-61C7D8752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693" y="640576"/>
            <a:ext cx="10874375" cy="806945"/>
          </a:xfrm>
        </p:spPr>
        <p:txBody>
          <a:bodyPr>
            <a:normAutofit/>
          </a:bodyPr>
          <a:lstStyle/>
          <a:p>
            <a:r>
              <a:rPr lang="en-AU" sz="3600" dirty="0">
                <a:solidFill>
                  <a:srgbClr val="002060"/>
                </a:solidFill>
              </a:rPr>
              <a:t>SLRIP – funding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3BF757B2-DA22-4C7F-B7F7-917A3C8FE3AC}"/>
              </a:ext>
            </a:extLst>
          </p:cNvPr>
          <p:cNvSpPr txBox="1">
            <a:spLocks/>
          </p:cNvSpPr>
          <p:nvPr/>
        </p:nvSpPr>
        <p:spPr>
          <a:xfrm>
            <a:off x="658811" y="1208066"/>
            <a:ext cx="10370259" cy="4806642"/>
          </a:xfrm>
          <a:prstGeom prst="rect">
            <a:avLst/>
          </a:prstGeom>
        </p:spPr>
        <p:txBody>
          <a:bodyPr/>
          <a:lstStyle>
            <a:lvl1pPr algn="l" defTabSz="914318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3600" b="1" i="0" kern="1200" spc="-100" baseline="0">
                <a:solidFill>
                  <a:schemeClr val="tx1"/>
                </a:solidFill>
                <a:latin typeface="+mj-lt"/>
                <a:ea typeface="Montserrat" charset="0"/>
                <a:cs typeface="Montserrat" charset="0"/>
              </a:defRPr>
            </a:lvl1pPr>
          </a:lstStyle>
          <a:p>
            <a:pPr marL="457200" indent="-4572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rgbClr val="002060"/>
                </a:solidFill>
                <a:latin typeface="+mn-lt"/>
              </a:rPr>
              <a:t>Up to a 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maximum of $5 million </a:t>
            </a:r>
            <a:r>
              <a:rPr lang="en-US" sz="2800" b="0" dirty="0">
                <a:solidFill>
                  <a:srgbClr val="002060"/>
                </a:solidFill>
                <a:latin typeface="+mn-lt"/>
              </a:rPr>
              <a:t>of Australian Government funding from the program for each eligible project.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endParaRPr lang="en-US" sz="1400" b="0" dirty="0">
              <a:solidFill>
                <a:srgbClr val="002060"/>
              </a:solidFill>
              <a:latin typeface="+mn-lt"/>
            </a:endParaRPr>
          </a:p>
          <a:p>
            <a:pPr marL="457200" indent="-4572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0" dirty="0">
                <a:solidFill>
                  <a:srgbClr val="002060"/>
                </a:solidFill>
                <a:latin typeface="+mn-lt"/>
              </a:rPr>
              <a:t>Funding co-contribution is required: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800" dirty="0">
                <a:solidFill>
                  <a:srgbClr val="002060"/>
                </a:solidFill>
              </a:rPr>
              <a:t>local governments: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AU" sz="2800" b="1" dirty="0">
                <a:solidFill>
                  <a:srgbClr val="002060"/>
                </a:solidFill>
              </a:rPr>
              <a:t>up to 80% in regional and remote areas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AU" sz="2800" b="1" dirty="0">
                <a:solidFill>
                  <a:srgbClr val="002060"/>
                </a:solidFill>
              </a:rPr>
              <a:t>up to 50% in urban areas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AU" sz="1400" b="1" dirty="0">
              <a:solidFill>
                <a:srgbClr val="002060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800" b="0" dirty="0">
                <a:solidFill>
                  <a:srgbClr val="002060"/>
                </a:solidFill>
              </a:rPr>
              <a:t>state and territory governments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AU" sz="2800" b="0" dirty="0">
                <a:solidFill>
                  <a:srgbClr val="002060"/>
                </a:solidFill>
              </a:rPr>
              <a:t>up to 50% regardless of project location.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AU" sz="1400" dirty="0">
              <a:solidFill>
                <a:srgbClr val="002060"/>
              </a:solidFill>
            </a:endParaRP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C3030B89-E598-418D-9FE8-A09C30FAEA8E}"/>
              </a:ext>
            </a:extLst>
          </p:cNvPr>
          <p:cNvSpPr txBox="1">
            <a:spLocks/>
          </p:cNvSpPr>
          <p:nvPr/>
        </p:nvSpPr>
        <p:spPr>
          <a:xfrm>
            <a:off x="5729429" y="6342744"/>
            <a:ext cx="733141" cy="215444"/>
          </a:xfrm>
          <a:prstGeom prst="rect">
            <a:avLst/>
          </a:prstGeom>
          <a:noFill/>
          <a:ln>
            <a:noFill/>
          </a:ln>
        </p:spPr>
        <p:txBody>
          <a:bodyPr vert="horz" wrap="none" lIns="36000" tIns="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1" kern="1200" cap="all" baseline="0">
                <a:solidFill>
                  <a:srgbClr val="E10000"/>
                </a:solidFill>
                <a:effectLst/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9875" indent="-269875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1338" indent="-271463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03275" indent="-261938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AU" sz="1400" dirty="0"/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126756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69177AE-F6BE-4E20-ACB8-D364FB01E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418" y="678003"/>
            <a:ext cx="6545018" cy="523220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Resources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EC420A-7F1D-4EA8-8C7F-9493D7159C29}"/>
              </a:ext>
            </a:extLst>
          </p:cNvPr>
          <p:cNvSpPr/>
          <p:nvPr/>
        </p:nvSpPr>
        <p:spPr>
          <a:xfrm>
            <a:off x="723418" y="1643390"/>
            <a:ext cx="10942336" cy="344709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AU" sz="3200" b="1" kern="600" dirty="0">
                <a:solidFill>
                  <a:srgbClr val="002060"/>
                </a:solidFill>
                <a:ea typeface="Calibri" panose="020F0502020204030204" pitchFamily="34" charset="0"/>
                <a:cs typeface="Calibri"/>
              </a:rPr>
              <a:t>Emails</a:t>
            </a:r>
          </a:p>
          <a:p>
            <a:endParaRPr lang="en-AU" sz="2800" kern="6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2800" kern="600" dirty="0">
                <a:solidFill>
                  <a:srgbClr val="002060"/>
                </a:solidFill>
                <a:cs typeface="Times New Roman" panose="02020603050405020304" pitchFamily="18" charset="0"/>
              </a:rPr>
              <a:t>ATF –</a:t>
            </a:r>
            <a:r>
              <a:rPr lang="en-AU" sz="2800" kern="6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sz="2800" u="sng" dirty="0">
                <a:hlinkClick r:id="rId3"/>
              </a:rPr>
              <a:t>ActiveTransportFund@infrastructure.gov.au</a:t>
            </a:r>
            <a:endParaRPr lang="en-US" sz="2800" u="sng" dirty="0">
              <a:cs typeface="Calibri"/>
            </a:endParaRPr>
          </a:p>
          <a:p>
            <a:r>
              <a:rPr lang="en-US" sz="2800" kern="6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SLRIP</a:t>
            </a:r>
            <a:r>
              <a:rPr lang="en-US" sz="2800" kern="600" dirty="0">
                <a:solidFill>
                  <a:srgbClr val="002060"/>
                </a:solidFill>
                <a:ea typeface="Calibri" panose="020F0502020204030204" pitchFamily="34" charset="0"/>
                <a:cs typeface="Calibri"/>
              </a:rPr>
              <a:t> </a:t>
            </a:r>
            <a:r>
              <a:rPr lang="en-AU" sz="2800" kern="600" dirty="0">
                <a:solidFill>
                  <a:srgbClr val="002060"/>
                </a:solidFill>
                <a:ea typeface="Calibri" panose="020F0502020204030204" pitchFamily="34" charset="0"/>
                <a:cs typeface="Calibri"/>
              </a:rPr>
              <a:t>–</a:t>
            </a:r>
            <a:r>
              <a:rPr lang="en-US" sz="2800" kern="600" dirty="0">
                <a:solidFill>
                  <a:srgbClr val="002060"/>
                </a:solidFill>
                <a:ea typeface="Calibri" panose="020F0502020204030204" pitchFamily="34" charset="0"/>
                <a:cs typeface="Calibri"/>
              </a:rPr>
              <a:t> </a:t>
            </a:r>
            <a:r>
              <a:rPr lang="en-US" sz="2800" kern="600" dirty="0">
                <a:solidFill>
                  <a:srgbClr val="000000"/>
                </a:solidFill>
                <a:ea typeface="Calibri" panose="020F0502020204030204" pitchFamily="34" charset="0"/>
                <a:cs typeface="Calibri"/>
                <a:hlinkClick r:id="rId4"/>
              </a:rPr>
              <a:t>SLRIP-applications@infrastructure.gov.au</a:t>
            </a:r>
            <a:r>
              <a:rPr lang="en-US" sz="2800" kern="600" dirty="0">
                <a:solidFill>
                  <a:srgbClr val="000000"/>
                </a:solidFill>
                <a:ea typeface="Calibri" panose="020F0502020204030204" pitchFamily="34" charset="0"/>
                <a:cs typeface="Calibri"/>
              </a:rPr>
              <a:t> </a:t>
            </a:r>
            <a:endParaRPr lang="en-US" sz="2800" u="sng" kern="6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AU" sz="1400" dirty="0"/>
          </a:p>
          <a:p>
            <a:r>
              <a:rPr lang="en-AU" sz="3200" b="1" dirty="0">
                <a:solidFill>
                  <a:srgbClr val="002060"/>
                </a:solidFill>
                <a:cs typeface="Calibri"/>
              </a:rPr>
              <a:t>Program information</a:t>
            </a:r>
          </a:p>
          <a:p>
            <a:endParaRPr lang="en-AU" sz="2800" dirty="0">
              <a:cs typeface="Calibri"/>
            </a:endParaRPr>
          </a:p>
          <a:p>
            <a:r>
              <a:rPr lang="en-AU" sz="2800" dirty="0">
                <a:solidFill>
                  <a:srgbClr val="002060"/>
                </a:solidFill>
                <a:cs typeface="Calibri"/>
              </a:rPr>
              <a:t>The department’s</a:t>
            </a:r>
            <a:r>
              <a:rPr lang="en-AU" sz="2800" dirty="0">
                <a:cs typeface="Calibri"/>
              </a:rPr>
              <a:t> </a:t>
            </a:r>
            <a:r>
              <a:rPr lang="en-AU" sz="2800" dirty="0">
                <a:hlinkClick r:id="rId5"/>
              </a:rPr>
              <a:t>Local Initiatives</a:t>
            </a:r>
            <a:r>
              <a:rPr lang="en-AU" sz="2800" dirty="0"/>
              <a:t> </a:t>
            </a:r>
            <a:r>
              <a:rPr lang="en-AU" sz="2800" dirty="0">
                <a:solidFill>
                  <a:srgbClr val="002060"/>
                </a:solidFill>
              </a:rPr>
              <a:t>webpage.</a:t>
            </a:r>
            <a:endParaRPr lang="en-A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900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AC90C-9F0E-4E35-A702-3D169EF61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3" y="1224705"/>
            <a:ext cx="5724525" cy="1643917"/>
          </a:xfrm>
        </p:spPr>
        <p:txBody>
          <a:bodyPr>
            <a:normAutofit/>
          </a:bodyPr>
          <a:lstStyle/>
          <a:p>
            <a:r>
              <a:rPr lang="en-AU" sz="4000" dirty="0"/>
              <a:t>Thank you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34CAEF-1657-49F7-AC7D-5FA2151E4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D28BB424-1EFB-41CD-86CF-D5933A935D4E}"/>
              </a:ext>
            </a:extLst>
          </p:cNvPr>
          <p:cNvSpPr txBox="1">
            <a:spLocks/>
          </p:cNvSpPr>
          <p:nvPr/>
        </p:nvSpPr>
        <p:spPr>
          <a:xfrm>
            <a:off x="5729430" y="6508761"/>
            <a:ext cx="733141" cy="215444"/>
          </a:xfrm>
          <a:prstGeom prst="rect">
            <a:avLst/>
          </a:prstGeom>
          <a:noFill/>
          <a:ln>
            <a:noFill/>
          </a:ln>
        </p:spPr>
        <p:txBody>
          <a:bodyPr vert="horz" wrap="none" lIns="36000" tIns="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1" kern="1200" cap="all" baseline="0">
                <a:solidFill>
                  <a:srgbClr val="E10000"/>
                </a:solidFill>
                <a:effectLst/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9875" indent="-269875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1338" indent="-271463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03275" indent="-261938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AU" sz="1400" dirty="0"/>
              <a:t>OFFICIAL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13C8B11D-E0A4-49D5-ABB3-B5C674609B85}"/>
              </a:ext>
            </a:extLst>
          </p:cNvPr>
          <p:cNvSpPr txBox="1">
            <a:spLocks/>
          </p:cNvSpPr>
          <p:nvPr/>
        </p:nvSpPr>
        <p:spPr>
          <a:xfrm>
            <a:off x="5729430" y="256619"/>
            <a:ext cx="733141" cy="215444"/>
          </a:xfrm>
          <a:prstGeom prst="rect">
            <a:avLst/>
          </a:prstGeom>
          <a:noFill/>
          <a:ln>
            <a:noFill/>
          </a:ln>
        </p:spPr>
        <p:txBody>
          <a:bodyPr vert="horz" wrap="none" lIns="36000" tIns="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1" kern="1200" cap="all" baseline="0">
                <a:solidFill>
                  <a:srgbClr val="E10000"/>
                </a:solidFill>
                <a:effectLst/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9875" indent="-269875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1338" indent="-271463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03275" indent="-261938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AU" sz="1400" dirty="0"/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596467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 of Country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8813" y="3429000"/>
            <a:ext cx="10700486" cy="1836737"/>
          </a:xfrm>
        </p:spPr>
        <p:txBody>
          <a:bodyPr>
            <a:normAutofit fontScale="85000" lnSpcReduction="20000"/>
          </a:bodyPr>
          <a:lstStyle/>
          <a:p>
            <a:r>
              <a:rPr lang="en-AU" sz="2400" i="1" dirty="0"/>
              <a:t>Our department would like to acknowledge the traditional custodians of this land on which we meet, work and live.</a:t>
            </a:r>
            <a:br>
              <a:rPr lang="en-AU" sz="2400" dirty="0"/>
            </a:br>
            <a:r>
              <a:rPr lang="en-AU" sz="2400" dirty="0"/>
              <a:t> </a:t>
            </a:r>
          </a:p>
          <a:p>
            <a:r>
              <a:rPr lang="en-AU" sz="2400" i="1" dirty="0"/>
              <a:t>We recognise and respect their continuing connection to the land, waters and communities.</a:t>
            </a:r>
            <a:br>
              <a:rPr lang="en-AU" sz="2400" dirty="0"/>
            </a:br>
            <a:r>
              <a:rPr lang="en-AU" sz="2400" dirty="0"/>
              <a:t> </a:t>
            </a:r>
          </a:p>
          <a:p>
            <a:r>
              <a:rPr lang="en-AU" sz="2400" i="1" dirty="0"/>
              <a:t>We pay our respects to Elders past and present and to all First Nations people.</a:t>
            </a:r>
            <a:endParaRPr lang="en-AU" sz="2400" dirty="0"/>
          </a:p>
        </p:txBody>
      </p:sp>
      <p:sp>
        <p:nvSpPr>
          <p:cNvPr id="5" name="Slide Numb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AU" dirty="0"/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E6D782FD-DF53-4A41-A2B5-831BC697E4E4}"/>
              </a:ext>
            </a:extLst>
          </p:cNvPr>
          <p:cNvSpPr txBox="1">
            <a:spLocks/>
          </p:cNvSpPr>
          <p:nvPr/>
        </p:nvSpPr>
        <p:spPr>
          <a:xfrm>
            <a:off x="5791874" y="222696"/>
            <a:ext cx="733141" cy="215444"/>
          </a:xfrm>
          <a:prstGeom prst="rect">
            <a:avLst/>
          </a:prstGeom>
          <a:noFill/>
          <a:ln>
            <a:noFill/>
          </a:ln>
        </p:spPr>
        <p:txBody>
          <a:bodyPr vert="horz" wrap="none" lIns="36000" tIns="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1" kern="1200" cap="all" baseline="0">
                <a:solidFill>
                  <a:srgbClr val="E10000"/>
                </a:solidFill>
                <a:effectLst/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9875" indent="-269875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1338" indent="-271463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03275" indent="-261938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AU" sz="1400" dirty="0"/>
              <a:t>OFFICIAL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1B54956A-7515-42EA-92A3-E0053216E92D}"/>
              </a:ext>
            </a:extLst>
          </p:cNvPr>
          <p:cNvSpPr txBox="1">
            <a:spLocks/>
          </p:cNvSpPr>
          <p:nvPr/>
        </p:nvSpPr>
        <p:spPr>
          <a:xfrm>
            <a:off x="5729430" y="6419861"/>
            <a:ext cx="733141" cy="215444"/>
          </a:xfrm>
          <a:prstGeom prst="rect">
            <a:avLst/>
          </a:prstGeom>
          <a:noFill/>
          <a:ln>
            <a:noFill/>
          </a:ln>
        </p:spPr>
        <p:txBody>
          <a:bodyPr vert="horz" wrap="none" lIns="36000" tIns="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1" kern="1200" cap="all" baseline="0">
                <a:solidFill>
                  <a:srgbClr val="E10000"/>
                </a:solidFill>
                <a:effectLst/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9875" indent="-269875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1338" indent="-271463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03275" indent="-261938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AU" sz="1400" dirty="0"/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194999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AC90C-9F0E-4E35-A702-3D169EF61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3" y="1214203"/>
            <a:ext cx="3538433" cy="657872"/>
          </a:xfrm>
        </p:spPr>
        <p:txBody>
          <a:bodyPr>
            <a:normAutofit/>
          </a:bodyPr>
          <a:lstStyle/>
          <a:p>
            <a:r>
              <a:rPr lang="en-AU" sz="4400" dirty="0"/>
              <a:t>Topics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03A1B0-DA5F-4EF3-ABA7-F791AD9904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8812" y="2197006"/>
            <a:ext cx="7697787" cy="4134394"/>
          </a:xfrm>
          <a:noFill/>
        </p:spPr>
        <p:txBody>
          <a:bodyPr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3800" dirty="0">
                <a:solidFill>
                  <a:schemeClr val="bg1"/>
                </a:solidFill>
                <a:cs typeface="Calibri"/>
              </a:rPr>
              <a:t>Assessment process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3800" dirty="0">
                <a:solidFill>
                  <a:schemeClr val="bg1"/>
                </a:solidFill>
                <a:cs typeface="Calibri"/>
              </a:rPr>
              <a:t>Common areas for improvement</a:t>
            </a:r>
            <a:endParaRPr lang="en-AU" sz="38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3800" dirty="0">
                <a:solidFill>
                  <a:schemeClr val="bg1"/>
                </a:solidFill>
              </a:rPr>
              <a:t>Alternative funding sources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3800" dirty="0">
                <a:solidFill>
                  <a:schemeClr val="bg1"/>
                </a:solidFill>
                <a:cs typeface="Calibri"/>
              </a:rPr>
              <a:t>Safer Local Roads and Infrastructure Program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34CAEF-1657-49F7-AC7D-5FA2151E4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97D092AB-7E13-4057-A2EA-0803FD79D04F}"/>
              </a:ext>
            </a:extLst>
          </p:cNvPr>
          <p:cNvSpPr txBox="1">
            <a:spLocks/>
          </p:cNvSpPr>
          <p:nvPr/>
        </p:nvSpPr>
        <p:spPr>
          <a:xfrm>
            <a:off x="5791874" y="222696"/>
            <a:ext cx="733141" cy="215444"/>
          </a:xfrm>
          <a:prstGeom prst="rect">
            <a:avLst/>
          </a:prstGeom>
          <a:noFill/>
          <a:ln>
            <a:noFill/>
          </a:ln>
        </p:spPr>
        <p:txBody>
          <a:bodyPr vert="horz" wrap="none" lIns="36000" tIns="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1" kern="1200" cap="all" baseline="0">
                <a:solidFill>
                  <a:srgbClr val="E10000"/>
                </a:solidFill>
                <a:effectLst/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9875" indent="-269875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1338" indent="-271463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03275" indent="-261938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AU" sz="1400" dirty="0"/>
              <a:t>OFFICIAL</a:t>
            </a:r>
            <a:endParaRPr lang="en-AU" dirty="0"/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78A9E54A-C36E-4EA9-9CE8-C2E2D8CB217A}"/>
              </a:ext>
            </a:extLst>
          </p:cNvPr>
          <p:cNvSpPr txBox="1">
            <a:spLocks/>
          </p:cNvSpPr>
          <p:nvPr/>
        </p:nvSpPr>
        <p:spPr>
          <a:xfrm>
            <a:off x="5791874" y="6341940"/>
            <a:ext cx="733141" cy="215444"/>
          </a:xfrm>
          <a:prstGeom prst="rect">
            <a:avLst/>
          </a:prstGeom>
          <a:noFill/>
          <a:ln>
            <a:noFill/>
          </a:ln>
        </p:spPr>
        <p:txBody>
          <a:bodyPr vert="horz" wrap="none" lIns="36000" tIns="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1" kern="1200" cap="all" baseline="0">
                <a:solidFill>
                  <a:srgbClr val="E10000"/>
                </a:solidFill>
                <a:effectLst/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9875" indent="-269875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1338" indent="-271463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03275" indent="-261938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AU" sz="1400" dirty="0"/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387485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>
            <a:extLst>
              <a:ext uri="{FF2B5EF4-FFF2-40B4-BE49-F238E27FC236}">
                <a16:creationId xmlns:a16="http://schemas.microsoft.com/office/drawing/2014/main" id="{ED60AD9C-9B6B-40C3-8EE3-7A7F5B267448}"/>
              </a:ext>
            </a:extLst>
          </p:cNvPr>
          <p:cNvSpPr txBox="1">
            <a:spLocks/>
          </p:cNvSpPr>
          <p:nvPr/>
        </p:nvSpPr>
        <p:spPr>
          <a:xfrm>
            <a:off x="574778" y="623124"/>
            <a:ext cx="10874375" cy="80694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4000" dirty="0">
                <a:solidFill>
                  <a:srgbClr val="002060"/>
                </a:solidFill>
              </a:rPr>
              <a:t>The Program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60305D79-F6B7-4F18-BD31-717077B8E266}"/>
              </a:ext>
            </a:extLst>
          </p:cNvPr>
          <p:cNvSpPr txBox="1">
            <a:spLocks/>
          </p:cNvSpPr>
          <p:nvPr/>
        </p:nvSpPr>
        <p:spPr>
          <a:xfrm>
            <a:off x="5729429" y="6364842"/>
            <a:ext cx="733141" cy="215444"/>
          </a:xfrm>
          <a:prstGeom prst="rect">
            <a:avLst/>
          </a:prstGeom>
          <a:noFill/>
          <a:ln>
            <a:noFill/>
          </a:ln>
        </p:spPr>
        <p:txBody>
          <a:bodyPr vert="horz" wrap="none" lIns="36000" tIns="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1" kern="1200" cap="all" baseline="0">
                <a:solidFill>
                  <a:srgbClr val="E10000"/>
                </a:solidFill>
                <a:effectLst/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9875" indent="-269875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1338" indent="-271463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03275" indent="-261938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AU" sz="1400" dirty="0"/>
              <a:t>OFFICIAL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905788-75E5-47C1-9B36-237E5DC00ACF}"/>
              </a:ext>
            </a:extLst>
          </p:cNvPr>
          <p:cNvSpPr txBox="1"/>
          <p:nvPr/>
        </p:nvSpPr>
        <p:spPr>
          <a:xfrm rot="10800000" flipV="1">
            <a:off x="605370" y="1248057"/>
            <a:ext cx="10248118" cy="554767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marL="285750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AU" sz="3200" dirty="0">
                <a:solidFill>
                  <a:srgbClr val="002060"/>
                </a:solidFill>
              </a:rPr>
              <a:t>To provide funding for the </a:t>
            </a:r>
            <a:r>
              <a:rPr lang="en-AU" sz="3200" b="1" dirty="0">
                <a:solidFill>
                  <a:srgbClr val="002060"/>
                </a:solidFill>
              </a:rPr>
              <a:t>design and construction</a:t>
            </a:r>
            <a:r>
              <a:rPr lang="en-AU" sz="3200" dirty="0">
                <a:solidFill>
                  <a:srgbClr val="002060"/>
                </a:solidFill>
              </a:rPr>
              <a:t> of new or existing </a:t>
            </a:r>
            <a:r>
              <a:rPr lang="en-AU" sz="3200" b="1" dirty="0">
                <a:solidFill>
                  <a:srgbClr val="002060"/>
                </a:solidFill>
              </a:rPr>
              <a:t>bicycle and walking pathways</a:t>
            </a:r>
            <a:r>
              <a:rPr lang="en-AU" sz="3200" dirty="0">
                <a:solidFill>
                  <a:srgbClr val="002060"/>
                </a:solidFill>
              </a:rPr>
              <a:t> to encourage the use of active transport.</a:t>
            </a:r>
          </a:p>
          <a:p>
            <a:pPr marL="285750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AU" sz="3200" dirty="0">
                <a:solidFill>
                  <a:srgbClr val="002060"/>
                </a:solidFill>
              </a:rPr>
              <a:t>More than </a:t>
            </a:r>
            <a:r>
              <a:rPr lang="en-AU" sz="3200" b="1" dirty="0">
                <a:solidFill>
                  <a:srgbClr val="002060"/>
                </a:solidFill>
              </a:rPr>
              <a:t>430 applications</a:t>
            </a:r>
            <a:r>
              <a:rPr lang="en-AU" sz="3200" dirty="0">
                <a:solidFill>
                  <a:srgbClr val="002060"/>
                </a:solidFill>
              </a:rPr>
              <a:t> submitted.</a:t>
            </a:r>
          </a:p>
          <a:p>
            <a:pPr marL="285750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2060"/>
                </a:solidFill>
              </a:rPr>
              <a:t>81 projects </a:t>
            </a:r>
            <a:r>
              <a:rPr lang="en-AU" sz="3200" dirty="0">
                <a:solidFill>
                  <a:srgbClr val="002060"/>
                </a:solidFill>
              </a:rPr>
              <a:t>approved by the Minister.</a:t>
            </a:r>
            <a:endParaRPr lang="en-AU" sz="3200" dirty="0">
              <a:solidFill>
                <a:srgbClr val="002060"/>
              </a:solidFill>
              <a:cs typeface="Calibri"/>
            </a:endParaRPr>
          </a:p>
          <a:p>
            <a:pPr marL="285750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AU" sz="3200" dirty="0">
                <a:solidFill>
                  <a:srgbClr val="002060"/>
                </a:solidFill>
              </a:rPr>
              <a:t>Almost all of the $100 million of the committed program funds has been allocated.</a:t>
            </a:r>
            <a:br>
              <a:rPr lang="en-AU" sz="3200" dirty="0">
                <a:solidFill>
                  <a:srgbClr val="002060"/>
                </a:solidFill>
                <a:cs typeface="Calibri"/>
              </a:rPr>
            </a:br>
            <a:br>
              <a:rPr lang="en-AU" sz="3200" dirty="0">
                <a:cs typeface="Calibri"/>
              </a:rPr>
            </a:br>
            <a:br>
              <a:rPr lang="en-AU" sz="3200" dirty="0">
                <a:solidFill>
                  <a:srgbClr val="002060"/>
                </a:solidFill>
                <a:cs typeface="Calibri"/>
              </a:rPr>
            </a:br>
            <a:br>
              <a:rPr lang="en-AU" sz="3200" dirty="0">
                <a:solidFill>
                  <a:srgbClr val="002060"/>
                </a:solidFill>
                <a:cs typeface="Calibri"/>
              </a:rPr>
            </a:b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67043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97371-8756-4F74-8FC0-44B8423C4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754" y="479745"/>
            <a:ext cx="10874375" cy="806945"/>
          </a:xfrm>
        </p:spPr>
        <p:txBody>
          <a:bodyPr>
            <a:normAutofit/>
          </a:bodyPr>
          <a:lstStyle/>
          <a:p>
            <a:r>
              <a:rPr lang="en-AU" sz="3600" dirty="0">
                <a:solidFill>
                  <a:srgbClr val="002060"/>
                </a:solidFill>
              </a:rPr>
              <a:t>Assessment process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99756E0B-3EC8-4D75-A86F-88371A10C9B4}"/>
              </a:ext>
            </a:extLst>
          </p:cNvPr>
          <p:cNvSpPr txBox="1">
            <a:spLocks/>
          </p:cNvSpPr>
          <p:nvPr/>
        </p:nvSpPr>
        <p:spPr>
          <a:xfrm>
            <a:off x="5729429" y="6342744"/>
            <a:ext cx="733141" cy="215444"/>
          </a:xfrm>
          <a:prstGeom prst="rect">
            <a:avLst/>
          </a:prstGeom>
          <a:noFill/>
          <a:ln>
            <a:noFill/>
          </a:ln>
        </p:spPr>
        <p:txBody>
          <a:bodyPr vert="horz" wrap="none" lIns="36000" tIns="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1" kern="1200" cap="all" baseline="0">
                <a:solidFill>
                  <a:srgbClr val="E10000"/>
                </a:solidFill>
                <a:effectLst/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9875" indent="-269875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1338" indent="-271463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03275" indent="-261938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AU" sz="1400" dirty="0"/>
              <a:t>OFFICIAL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94C1C96-9002-4175-B657-3CAA734D49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754" y="1017402"/>
            <a:ext cx="4202734" cy="518337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40121B7-C690-459C-9E43-72F0412E074C}"/>
              </a:ext>
            </a:extLst>
          </p:cNvPr>
          <p:cNvSpPr/>
          <p:nvPr/>
        </p:nvSpPr>
        <p:spPr>
          <a:xfrm>
            <a:off x="5021705" y="920621"/>
            <a:ext cx="6954555" cy="520142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endParaRPr lang="en-AU" sz="1400" dirty="0">
              <a:solidFill>
                <a:srgbClr val="002060"/>
              </a:solidFill>
              <a:cs typeface="Calibri"/>
            </a:endParaRPr>
          </a:p>
          <a:p>
            <a:r>
              <a:rPr lang="en-AU" sz="2400" dirty="0">
                <a:solidFill>
                  <a:srgbClr val="002060"/>
                </a:solidFill>
              </a:rPr>
              <a:t>All applications checked for eligibility.</a:t>
            </a:r>
            <a:endParaRPr lang="en-AU" sz="2400" dirty="0">
              <a:solidFill>
                <a:srgbClr val="002060"/>
              </a:solidFill>
              <a:cs typeface="Calibri"/>
            </a:endParaRPr>
          </a:p>
          <a:p>
            <a:endParaRPr lang="en-US" sz="2800" dirty="0">
              <a:solidFill>
                <a:srgbClr val="002060"/>
              </a:solidFill>
              <a:cs typeface="Calibri"/>
            </a:endParaRPr>
          </a:p>
          <a:p>
            <a:r>
              <a:rPr lang="en-AU" sz="2400" dirty="0">
                <a:solidFill>
                  <a:srgbClr val="002060"/>
                </a:solidFill>
              </a:rPr>
              <a:t>All applications assessed against 3 criteria:</a:t>
            </a:r>
            <a:endParaRPr lang="en-AU" sz="2400" dirty="0">
              <a:solidFill>
                <a:srgbClr val="002060"/>
              </a:solidFill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000" dirty="0">
                <a:solidFill>
                  <a:srgbClr val="002060"/>
                </a:solidFill>
              </a:rPr>
              <a:t>strategic fit</a:t>
            </a:r>
            <a:endParaRPr lang="en-AU" sz="2000" dirty="0">
              <a:solidFill>
                <a:srgbClr val="002060"/>
              </a:solidFill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000" dirty="0">
                <a:solidFill>
                  <a:srgbClr val="002060"/>
                </a:solidFill>
              </a:rPr>
              <a:t>project impact and benefits</a:t>
            </a:r>
            <a:endParaRPr lang="en-AU" sz="2000" dirty="0">
              <a:solidFill>
                <a:srgbClr val="002060"/>
              </a:solidFill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000" dirty="0">
                <a:solidFill>
                  <a:srgbClr val="002060"/>
                </a:solidFill>
              </a:rPr>
              <a:t>project deliverability.</a:t>
            </a:r>
          </a:p>
          <a:p>
            <a:pPr lvl="1"/>
            <a:endParaRPr lang="en-AU" sz="1400" dirty="0">
              <a:solidFill>
                <a:srgbClr val="002060"/>
              </a:solidFill>
              <a:cs typeface="Calibri"/>
            </a:endParaRPr>
          </a:p>
          <a:p>
            <a:r>
              <a:rPr lang="en-AU" sz="2400" dirty="0">
                <a:solidFill>
                  <a:srgbClr val="002060"/>
                </a:solidFill>
                <a:cs typeface="Calibri"/>
              </a:rPr>
              <a:t>All assessments quality assured.</a:t>
            </a:r>
          </a:p>
          <a:p>
            <a:endParaRPr lang="en-AU" sz="4400" dirty="0">
              <a:solidFill>
                <a:srgbClr val="002060"/>
              </a:solidFill>
              <a:cs typeface="Calibri"/>
            </a:endParaRPr>
          </a:p>
          <a:p>
            <a:r>
              <a:rPr lang="en-AU" sz="2400" dirty="0">
                <a:solidFill>
                  <a:srgbClr val="002060"/>
                </a:solidFill>
                <a:cs typeface="Calibri"/>
              </a:rPr>
              <a:t>Moderation undertaken.</a:t>
            </a:r>
          </a:p>
          <a:p>
            <a:endParaRPr lang="en-US" sz="2800" dirty="0">
              <a:solidFill>
                <a:srgbClr val="002060"/>
              </a:solidFill>
              <a:cs typeface="Calibri"/>
            </a:endParaRPr>
          </a:p>
          <a:p>
            <a:r>
              <a:rPr lang="en-AU" sz="2400" dirty="0">
                <a:solidFill>
                  <a:srgbClr val="002060"/>
                </a:solidFill>
              </a:rPr>
              <a:t>Recommended to the Minister for approval within the budget. </a:t>
            </a:r>
            <a:endParaRPr lang="en-AU" sz="2400" dirty="0">
              <a:solidFill>
                <a:srgbClr val="00206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7114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AF464-26C1-4328-AD52-A7374DDEB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AU" sz="3600" dirty="0">
                <a:solidFill>
                  <a:srgbClr val="002060"/>
                </a:solidFill>
              </a:rPr>
              <a:t>Common areas for improvement</a:t>
            </a:r>
            <a:r>
              <a:rPr lang="en-AU" sz="3600" dirty="0">
                <a:solidFill>
                  <a:srgbClr val="002060"/>
                </a:solidFill>
                <a:cs typeface="Calibri"/>
              </a:rPr>
              <a:t> – general feedback and strategic fit</a:t>
            </a:r>
            <a:endParaRPr lang="en-AU" sz="3600" dirty="0">
              <a:solidFill>
                <a:srgbClr val="002060"/>
              </a:solidFill>
            </a:endParaRPr>
          </a:p>
        </p:txBody>
      </p:sp>
      <p:pic>
        <p:nvPicPr>
          <p:cNvPr id="30" name="Graphic 29">
            <a:extLst>
              <a:ext uri="{FF2B5EF4-FFF2-40B4-BE49-F238E27FC236}">
                <a16:creationId xmlns:a16="http://schemas.microsoft.com/office/drawing/2014/main" id="{538ECCD5-88A2-4722-AB14-F1644CD35B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89912" y="2846515"/>
            <a:ext cx="281973" cy="333242"/>
          </a:xfrm>
          <a:prstGeom prst="rect">
            <a:avLst/>
          </a:prstGeom>
        </p:spPr>
      </p:pic>
      <p:pic>
        <p:nvPicPr>
          <p:cNvPr id="31" name="Graphic 30">
            <a:extLst>
              <a:ext uri="{FF2B5EF4-FFF2-40B4-BE49-F238E27FC236}">
                <a16:creationId xmlns:a16="http://schemas.microsoft.com/office/drawing/2014/main" id="{B827BF20-5491-4C3C-A60F-E674D238788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505520" y="2103003"/>
            <a:ext cx="346473" cy="346473"/>
          </a:xfrm>
          <a:prstGeom prst="rect">
            <a:avLst/>
          </a:prstGeom>
        </p:spPr>
      </p:pic>
      <p:pic>
        <p:nvPicPr>
          <p:cNvPr id="32" name="Graphic 31">
            <a:extLst>
              <a:ext uri="{FF2B5EF4-FFF2-40B4-BE49-F238E27FC236}">
                <a16:creationId xmlns:a16="http://schemas.microsoft.com/office/drawing/2014/main" id="{4CB77F8C-5306-4BC8-B8C6-DDDCAA835D0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271086" y="3748198"/>
            <a:ext cx="360113" cy="360113"/>
          </a:xfrm>
          <a:prstGeom prst="rect">
            <a:avLst/>
          </a:prstGeom>
        </p:spPr>
      </p:pic>
      <p:pic>
        <p:nvPicPr>
          <p:cNvPr id="34" name="Graphic 33">
            <a:extLst>
              <a:ext uri="{FF2B5EF4-FFF2-40B4-BE49-F238E27FC236}">
                <a16:creationId xmlns:a16="http://schemas.microsoft.com/office/drawing/2014/main" id="{33C22E53-EB3D-43CF-829B-C518710149E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889429" y="4641378"/>
            <a:ext cx="321837" cy="348656"/>
          </a:xfrm>
          <a:prstGeom prst="rect">
            <a:avLst/>
          </a:prstGeom>
        </p:spPr>
      </p:pic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8DBED2F9-2C84-41A7-8A17-0A71E51E5199}"/>
              </a:ext>
            </a:extLst>
          </p:cNvPr>
          <p:cNvSpPr txBox="1">
            <a:spLocks/>
          </p:cNvSpPr>
          <p:nvPr/>
        </p:nvSpPr>
        <p:spPr>
          <a:xfrm>
            <a:off x="5729429" y="6342744"/>
            <a:ext cx="733141" cy="215444"/>
          </a:xfrm>
          <a:prstGeom prst="rect">
            <a:avLst/>
          </a:prstGeom>
          <a:noFill/>
          <a:ln>
            <a:noFill/>
          </a:ln>
        </p:spPr>
        <p:txBody>
          <a:bodyPr vert="horz" wrap="none" lIns="36000" tIns="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1" kern="1200" cap="all" baseline="0">
                <a:solidFill>
                  <a:srgbClr val="E10000"/>
                </a:solidFill>
                <a:effectLst/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9875" indent="-269875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1338" indent="-271463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03275" indent="-261938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AU" sz="1400" dirty="0"/>
              <a:t>OFFICIAL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CE66DA-9429-446C-A467-1CD16D80439A}"/>
              </a:ext>
            </a:extLst>
          </p:cNvPr>
          <p:cNvSpPr txBox="1"/>
          <p:nvPr/>
        </p:nvSpPr>
        <p:spPr>
          <a:xfrm>
            <a:off x="658813" y="1802882"/>
            <a:ext cx="10874375" cy="4201150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marL="742950" lvl="1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AU" sz="2700" dirty="0">
                <a:solidFill>
                  <a:srgbClr val="002060"/>
                </a:solidFill>
              </a:rPr>
              <a:t>Explain the</a:t>
            </a:r>
            <a:r>
              <a:rPr lang="en-AU" sz="2700" b="1" dirty="0">
                <a:solidFill>
                  <a:srgbClr val="002060"/>
                </a:solidFill>
              </a:rPr>
              <a:t> case for change</a:t>
            </a:r>
            <a:r>
              <a:rPr lang="en-AU" sz="2700" dirty="0">
                <a:solidFill>
                  <a:srgbClr val="002060"/>
                </a:solidFill>
              </a:rPr>
              <a:t>.</a:t>
            </a:r>
            <a:endParaRPr lang="en-AU" sz="2700" dirty="0">
              <a:solidFill>
                <a:srgbClr val="002060"/>
              </a:solidFill>
              <a:cs typeface="Calibri"/>
            </a:endParaRPr>
          </a:p>
          <a:p>
            <a:pPr marL="742950" lvl="1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AU" sz="2700" dirty="0">
                <a:solidFill>
                  <a:srgbClr val="002060"/>
                </a:solidFill>
              </a:rPr>
              <a:t>Provide </a:t>
            </a:r>
            <a:r>
              <a:rPr lang="en-AU" sz="2700" b="1" dirty="0">
                <a:solidFill>
                  <a:srgbClr val="002060"/>
                </a:solidFill>
              </a:rPr>
              <a:t>evidence for all claims made</a:t>
            </a:r>
            <a:r>
              <a:rPr lang="en-AU" sz="2700" dirty="0">
                <a:solidFill>
                  <a:srgbClr val="002060"/>
                </a:solidFill>
              </a:rPr>
              <a:t>, using attachments and links.</a:t>
            </a:r>
          </a:p>
          <a:p>
            <a:pPr marL="742950" lvl="1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AU" sz="2700" b="1" u="sng" dirty="0">
                <a:solidFill>
                  <a:srgbClr val="002060"/>
                </a:solidFill>
              </a:rPr>
              <a:t>Nominated</a:t>
            </a:r>
            <a:r>
              <a:rPr lang="en-AU" sz="2700" b="1">
                <a:solidFill>
                  <a:srgbClr val="002060"/>
                </a:solidFill>
              </a:rPr>
              <a:t> focus area(s) </a:t>
            </a:r>
            <a:r>
              <a:rPr lang="en-AU" sz="2700" dirty="0">
                <a:solidFill>
                  <a:srgbClr val="002060"/>
                </a:solidFill>
              </a:rPr>
              <a:t>should be addressed</a:t>
            </a:r>
            <a:r>
              <a:rPr lang="en-AU" sz="2700" b="1" dirty="0">
                <a:solidFill>
                  <a:srgbClr val="002060"/>
                </a:solidFill>
              </a:rPr>
              <a:t> </a:t>
            </a:r>
            <a:r>
              <a:rPr lang="en-AU" sz="2700" dirty="0">
                <a:solidFill>
                  <a:srgbClr val="002060"/>
                </a:solidFill>
              </a:rPr>
              <a:t>through a strong case for action </a:t>
            </a:r>
            <a:r>
              <a:rPr lang="en-AU" sz="2700" b="1" dirty="0">
                <a:solidFill>
                  <a:srgbClr val="002060"/>
                </a:solidFill>
              </a:rPr>
              <a:t>with supporting evidence</a:t>
            </a:r>
            <a:r>
              <a:rPr lang="en-AU" sz="2700" dirty="0">
                <a:solidFill>
                  <a:srgbClr val="002060"/>
                </a:solidFill>
              </a:rPr>
              <a:t>.</a:t>
            </a:r>
            <a:endParaRPr lang="en-AU" sz="2700" dirty="0">
              <a:solidFill>
                <a:srgbClr val="002060"/>
              </a:solidFill>
              <a:cs typeface="Calibri"/>
            </a:endParaRPr>
          </a:p>
          <a:p>
            <a:pPr marL="742950" lvl="1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AU" sz="2700" dirty="0">
                <a:solidFill>
                  <a:srgbClr val="002060"/>
                </a:solidFill>
              </a:rPr>
              <a:t>Where feasible undertake </a:t>
            </a:r>
            <a:r>
              <a:rPr lang="en-AU" sz="2700" b="1" dirty="0">
                <a:solidFill>
                  <a:srgbClr val="002060"/>
                </a:solidFill>
              </a:rPr>
              <a:t>stakeholder engagement</a:t>
            </a:r>
            <a:r>
              <a:rPr lang="en-AU" sz="2700" dirty="0">
                <a:solidFill>
                  <a:srgbClr val="002060"/>
                </a:solidFill>
              </a:rPr>
              <a:t>, and provide evidence of </a:t>
            </a:r>
            <a:r>
              <a:rPr lang="en-AU" sz="2700" dirty="0">
                <a:solidFill>
                  <a:srgbClr val="002060"/>
                </a:solidFill>
                <a:cs typeface="Calibri"/>
              </a:rPr>
              <a:t>community support.</a:t>
            </a:r>
          </a:p>
          <a:p>
            <a:pPr marL="742950" lvl="1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AU" sz="2700" dirty="0">
                <a:solidFill>
                  <a:srgbClr val="002060"/>
                </a:solidFill>
              </a:rPr>
              <a:t>Link the project to </a:t>
            </a:r>
            <a:r>
              <a:rPr lang="en-AU" sz="2700" b="1" dirty="0">
                <a:solidFill>
                  <a:srgbClr val="002060"/>
                </a:solidFill>
              </a:rPr>
              <a:t>relevant strategies </a:t>
            </a:r>
            <a:r>
              <a:rPr lang="en-AU" sz="2700" dirty="0">
                <a:solidFill>
                  <a:srgbClr val="002060"/>
                </a:solidFill>
              </a:rPr>
              <a:t>(local, state, national)</a:t>
            </a:r>
            <a:r>
              <a:rPr lang="en-AU" sz="2700" b="1" dirty="0">
                <a:solidFill>
                  <a:srgbClr val="002060"/>
                </a:solidFill>
              </a:rPr>
              <a:t> </a:t>
            </a:r>
            <a:r>
              <a:rPr lang="en-AU" sz="2700" dirty="0">
                <a:solidFill>
                  <a:srgbClr val="002060"/>
                </a:solidFill>
              </a:rPr>
              <a:t>and</a:t>
            </a:r>
            <a:r>
              <a:rPr lang="en-AU" sz="2700" b="1" dirty="0">
                <a:solidFill>
                  <a:srgbClr val="002060"/>
                </a:solidFill>
              </a:rPr>
              <a:t> community plans/policies</a:t>
            </a:r>
            <a:r>
              <a:rPr lang="en-AU" sz="2700" dirty="0">
                <a:solidFill>
                  <a:srgbClr val="002060"/>
                </a:solidFill>
              </a:rPr>
              <a:t>, explain how the project </a:t>
            </a:r>
            <a:r>
              <a:rPr lang="en-AU" sz="2700" dirty="0">
                <a:solidFill>
                  <a:srgbClr val="002060"/>
                </a:solidFill>
                <a:cs typeface="Calibri"/>
              </a:rPr>
              <a:t>aligns to these, and attach documents or links.</a:t>
            </a:r>
          </a:p>
        </p:txBody>
      </p:sp>
    </p:spTree>
    <p:extLst>
      <p:ext uri="{BB962C8B-B14F-4D97-AF65-F5344CB8AC3E}">
        <p14:creationId xmlns:p14="http://schemas.microsoft.com/office/powerpoint/2010/main" val="2732661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AF464-26C1-4328-AD52-A7374DDEB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AU" sz="3600" dirty="0">
                <a:solidFill>
                  <a:srgbClr val="002060"/>
                </a:solidFill>
              </a:rPr>
              <a:t>Common areas for improvement – project</a:t>
            </a:r>
            <a:r>
              <a:rPr lang="en-AU" sz="3600" dirty="0">
                <a:solidFill>
                  <a:srgbClr val="002060"/>
                </a:solidFill>
                <a:cs typeface="Calibri"/>
              </a:rPr>
              <a:t> impacts and benefits</a:t>
            </a:r>
          </a:p>
        </p:txBody>
      </p:sp>
      <p:pic>
        <p:nvPicPr>
          <p:cNvPr id="30" name="Graphic 29">
            <a:extLst>
              <a:ext uri="{FF2B5EF4-FFF2-40B4-BE49-F238E27FC236}">
                <a16:creationId xmlns:a16="http://schemas.microsoft.com/office/drawing/2014/main" id="{538ECCD5-88A2-4722-AB14-F1644CD35B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89912" y="2846515"/>
            <a:ext cx="281973" cy="333242"/>
          </a:xfrm>
          <a:prstGeom prst="rect">
            <a:avLst/>
          </a:prstGeom>
        </p:spPr>
      </p:pic>
      <p:pic>
        <p:nvPicPr>
          <p:cNvPr id="31" name="Graphic 30">
            <a:extLst>
              <a:ext uri="{FF2B5EF4-FFF2-40B4-BE49-F238E27FC236}">
                <a16:creationId xmlns:a16="http://schemas.microsoft.com/office/drawing/2014/main" id="{B827BF20-5491-4C3C-A60F-E674D238788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505520" y="2103003"/>
            <a:ext cx="346473" cy="346473"/>
          </a:xfrm>
          <a:prstGeom prst="rect">
            <a:avLst/>
          </a:prstGeom>
        </p:spPr>
      </p:pic>
      <p:pic>
        <p:nvPicPr>
          <p:cNvPr id="32" name="Graphic 31">
            <a:extLst>
              <a:ext uri="{FF2B5EF4-FFF2-40B4-BE49-F238E27FC236}">
                <a16:creationId xmlns:a16="http://schemas.microsoft.com/office/drawing/2014/main" id="{4CB77F8C-5306-4BC8-B8C6-DDDCAA835D0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271086" y="3748198"/>
            <a:ext cx="360113" cy="360113"/>
          </a:xfrm>
          <a:prstGeom prst="rect">
            <a:avLst/>
          </a:prstGeom>
        </p:spPr>
      </p:pic>
      <p:pic>
        <p:nvPicPr>
          <p:cNvPr id="34" name="Graphic 33">
            <a:extLst>
              <a:ext uri="{FF2B5EF4-FFF2-40B4-BE49-F238E27FC236}">
                <a16:creationId xmlns:a16="http://schemas.microsoft.com/office/drawing/2014/main" id="{33C22E53-EB3D-43CF-829B-C518710149E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889429" y="4641378"/>
            <a:ext cx="321837" cy="348656"/>
          </a:xfrm>
          <a:prstGeom prst="rect">
            <a:avLst/>
          </a:prstGeom>
        </p:spPr>
      </p:pic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8DBED2F9-2C84-41A7-8A17-0A71E51E5199}"/>
              </a:ext>
            </a:extLst>
          </p:cNvPr>
          <p:cNvSpPr txBox="1">
            <a:spLocks/>
          </p:cNvSpPr>
          <p:nvPr/>
        </p:nvSpPr>
        <p:spPr>
          <a:xfrm>
            <a:off x="5729429" y="6342744"/>
            <a:ext cx="733141" cy="215444"/>
          </a:xfrm>
          <a:prstGeom prst="rect">
            <a:avLst/>
          </a:prstGeom>
          <a:noFill/>
          <a:ln>
            <a:noFill/>
          </a:ln>
        </p:spPr>
        <p:txBody>
          <a:bodyPr vert="horz" wrap="none" lIns="36000" tIns="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1" kern="1200" cap="all" baseline="0">
                <a:solidFill>
                  <a:srgbClr val="E10000"/>
                </a:solidFill>
                <a:effectLst/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9875" indent="-269875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1338" indent="-271463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03275" indent="-261938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AU" sz="1400" dirty="0"/>
              <a:t>OFFICIAL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CE66DA-9429-446C-A467-1CD16D80439A}"/>
              </a:ext>
            </a:extLst>
          </p:cNvPr>
          <p:cNvSpPr txBox="1"/>
          <p:nvPr/>
        </p:nvSpPr>
        <p:spPr>
          <a:xfrm>
            <a:off x="632019" y="2009260"/>
            <a:ext cx="11260225" cy="347787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marL="742950" lvl="1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AU" sz="2800" dirty="0">
                <a:solidFill>
                  <a:srgbClr val="002060"/>
                </a:solidFill>
              </a:rPr>
              <a:t>Answering </a:t>
            </a:r>
            <a:r>
              <a:rPr lang="en-AU" sz="2800" b="1" dirty="0">
                <a:solidFill>
                  <a:srgbClr val="002060"/>
                </a:solidFill>
              </a:rPr>
              <a:t>all components of questions.</a:t>
            </a:r>
            <a:r>
              <a:rPr lang="en-AU" sz="2800" dirty="0">
                <a:solidFill>
                  <a:srgbClr val="002060"/>
                </a:solidFill>
              </a:rPr>
              <a:t> </a:t>
            </a:r>
          </a:p>
          <a:p>
            <a:pPr marL="1257300" lvl="2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AU" sz="2800" dirty="0">
                <a:solidFill>
                  <a:srgbClr val="002060"/>
                </a:solidFill>
              </a:rPr>
              <a:t>Providing </a:t>
            </a:r>
            <a:r>
              <a:rPr lang="en-AU" sz="2800" b="1" dirty="0">
                <a:solidFill>
                  <a:srgbClr val="002060"/>
                </a:solidFill>
              </a:rPr>
              <a:t>evidence-based analysis for focus areas chosen</a:t>
            </a:r>
            <a:r>
              <a:rPr lang="en-AU" sz="2800" dirty="0">
                <a:solidFill>
                  <a:srgbClr val="002060"/>
                </a:solidFill>
              </a:rPr>
              <a:t>: road safety, transport emissions, active and liveability value of the project.</a:t>
            </a:r>
          </a:p>
          <a:p>
            <a:pPr marL="1257300" lvl="2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AU" sz="2800" dirty="0">
                <a:solidFill>
                  <a:srgbClr val="002060"/>
                </a:solidFill>
              </a:rPr>
              <a:t>Provide </a:t>
            </a:r>
            <a:r>
              <a:rPr lang="en-AU" sz="2800" b="1" dirty="0">
                <a:solidFill>
                  <a:srgbClr val="002060"/>
                </a:solidFill>
              </a:rPr>
              <a:t>points and evidence for all aspects of the questions posed in the application form.</a:t>
            </a:r>
          </a:p>
          <a:p>
            <a:pPr lvl="2">
              <a:spcBef>
                <a:spcPts val="900"/>
              </a:spcBef>
            </a:pPr>
            <a:endParaRPr lang="en-AU" sz="2800" dirty="0">
              <a:solidFill>
                <a:srgbClr val="002060"/>
              </a:solidFill>
              <a:cs typeface="Calibri"/>
            </a:endParaRPr>
          </a:p>
          <a:p>
            <a:pPr marL="742950" lvl="1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AU" sz="2800" dirty="0">
                <a:solidFill>
                  <a:srgbClr val="002060"/>
                </a:solidFill>
              </a:rPr>
              <a:t>It is acceptable to rely on evidence from </a:t>
            </a:r>
            <a:r>
              <a:rPr lang="en-AU" sz="2800" b="1" dirty="0">
                <a:solidFill>
                  <a:srgbClr val="002060"/>
                </a:solidFill>
              </a:rPr>
              <a:t>comparable locations/studies</a:t>
            </a:r>
            <a:r>
              <a:rPr lang="en-AU" sz="2800" dirty="0">
                <a:solidFill>
                  <a:srgbClr val="002060"/>
                </a:solidFill>
              </a:rPr>
              <a:t>.</a:t>
            </a:r>
            <a:endParaRPr lang="en-AU" sz="2800" dirty="0">
              <a:solidFill>
                <a:srgbClr val="00206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2664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AF464-26C1-4328-AD52-A7374DDEB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dirty="0">
                <a:solidFill>
                  <a:srgbClr val="002060"/>
                </a:solidFill>
              </a:rPr>
              <a:t>Common areas for improvement</a:t>
            </a:r>
            <a:r>
              <a:rPr lang="en-AU" sz="3600" dirty="0">
                <a:solidFill>
                  <a:srgbClr val="002060"/>
                </a:solidFill>
                <a:cs typeface="Calibri"/>
              </a:rPr>
              <a:t> – project deliverability</a:t>
            </a:r>
            <a:endParaRPr lang="en-AU" sz="3600" dirty="0">
              <a:solidFill>
                <a:srgbClr val="002060"/>
              </a:solidFill>
            </a:endParaRPr>
          </a:p>
        </p:txBody>
      </p:sp>
      <p:pic>
        <p:nvPicPr>
          <p:cNvPr id="30" name="Graphic 29">
            <a:extLst>
              <a:ext uri="{FF2B5EF4-FFF2-40B4-BE49-F238E27FC236}">
                <a16:creationId xmlns:a16="http://schemas.microsoft.com/office/drawing/2014/main" id="{538ECCD5-88A2-4722-AB14-F1644CD35B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89912" y="2846515"/>
            <a:ext cx="281973" cy="333242"/>
          </a:xfrm>
          <a:prstGeom prst="rect">
            <a:avLst/>
          </a:prstGeom>
        </p:spPr>
      </p:pic>
      <p:pic>
        <p:nvPicPr>
          <p:cNvPr id="31" name="Graphic 30">
            <a:extLst>
              <a:ext uri="{FF2B5EF4-FFF2-40B4-BE49-F238E27FC236}">
                <a16:creationId xmlns:a16="http://schemas.microsoft.com/office/drawing/2014/main" id="{B827BF20-5491-4C3C-A60F-E674D238788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505520" y="2103003"/>
            <a:ext cx="346473" cy="346473"/>
          </a:xfrm>
          <a:prstGeom prst="rect">
            <a:avLst/>
          </a:prstGeom>
        </p:spPr>
      </p:pic>
      <p:pic>
        <p:nvPicPr>
          <p:cNvPr id="32" name="Graphic 31">
            <a:extLst>
              <a:ext uri="{FF2B5EF4-FFF2-40B4-BE49-F238E27FC236}">
                <a16:creationId xmlns:a16="http://schemas.microsoft.com/office/drawing/2014/main" id="{4CB77F8C-5306-4BC8-B8C6-DDDCAA835D0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271086" y="3748198"/>
            <a:ext cx="360113" cy="360113"/>
          </a:xfrm>
          <a:prstGeom prst="rect">
            <a:avLst/>
          </a:prstGeom>
        </p:spPr>
      </p:pic>
      <p:pic>
        <p:nvPicPr>
          <p:cNvPr id="34" name="Graphic 33">
            <a:extLst>
              <a:ext uri="{FF2B5EF4-FFF2-40B4-BE49-F238E27FC236}">
                <a16:creationId xmlns:a16="http://schemas.microsoft.com/office/drawing/2014/main" id="{33C22E53-EB3D-43CF-829B-C518710149E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889429" y="4641378"/>
            <a:ext cx="321837" cy="348656"/>
          </a:xfrm>
          <a:prstGeom prst="rect">
            <a:avLst/>
          </a:prstGeom>
        </p:spPr>
      </p:pic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8DBED2F9-2C84-41A7-8A17-0A71E51E5199}"/>
              </a:ext>
            </a:extLst>
          </p:cNvPr>
          <p:cNvSpPr txBox="1">
            <a:spLocks/>
          </p:cNvSpPr>
          <p:nvPr/>
        </p:nvSpPr>
        <p:spPr>
          <a:xfrm>
            <a:off x="5729429" y="6342744"/>
            <a:ext cx="733141" cy="215444"/>
          </a:xfrm>
          <a:prstGeom prst="rect">
            <a:avLst/>
          </a:prstGeom>
          <a:noFill/>
          <a:ln>
            <a:noFill/>
          </a:ln>
        </p:spPr>
        <p:txBody>
          <a:bodyPr vert="horz" wrap="none" lIns="36000" tIns="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1" kern="1200" cap="all" baseline="0">
                <a:solidFill>
                  <a:srgbClr val="E10000"/>
                </a:solidFill>
                <a:effectLst/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9875" indent="-269875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1338" indent="-271463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03275" indent="-261938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Calibri" panose="020F0502020204030204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AU" sz="1400" dirty="0"/>
              <a:t>OFFICIAL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CE66DA-9429-446C-A467-1CD16D80439A}"/>
              </a:ext>
            </a:extLst>
          </p:cNvPr>
          <p:cNvSpPr txBox="1"/>
          <p:nvPr/>
        </p:nvSpPr>
        <p:spPr>
          <a:xfrm>
            <a:off x="658813" y="1464171"/>
            <a:ext cx="11134602" cy="478592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marL="742950" lvl="1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2060"/>
                </a:solidFill>
              </a:rPr>
              <a:t>Ensuring timeframes are viable</a:t>
            </a:r>
            <a:r>
              <a:rPr lang="en-AU" sz="3200" dirty="0">
                <a:solidFill>
                  <a:srgbClr val="002060"/>
                </a:solidFill>
              </a:rPr>
              <a:t> – </a:t>
            </a:r>
            <a:r>
              <a:rPr lang="en-AU" sz="3200" dirty="0">
                <a:solidFill>
                  <a:srgbClr val="002060"/>
                </a:solidFill>
                <a:cs typeface="Calibri"/>
              </a:rPr>
              <a:t>projects need to meet the program timeframes and not be at risk of exceeding them.</a:t>
            </a:r>
          </a:p>
          <a:p>
            <a:pPr lvl="1">
              <a:spcBef>
                <a:spcPts val="900"/>
              </a:spcBef>
            </a:pPr>
            <a:endParaRPr lang="en-US" sz="1400" dirty="0">
              <a:solidFill>
                <a:srgbClr val="002060"/>
              </a:solidFill>
              <a:cs typeface="Calibri"/>
            </a:endParaRPr>
          </a:p>
          <a:p>
            <a:pPr marL="742950" lvl="1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2060"/>
                </a:solidFill>
              </a:rPr>
              <a:t>Financial contingency</a:t>
            </a:r>
            <a:r>
              <a:rPr lang="en-AU" sz="3200" dirty="0">
                <a:solidFill>
                  <a:srgbClr val="002060"/>
                </a:solidFill>
              </a:rPr>
              <a:t> is adequate and explains why the contingency figure was chosen. </a:t>
            </a:r>
          </a:p>
          <a:p>
            <a:pPr lvl="1">
              <a:spcBef>
                <a:spcPts val="900"/>
              </a:spcBef>
            </a:pPr>
            <a:endParaRPr lang="en-AU" sz="1400" dirty="0">
              <a:solidFill>
                <a:srgbClr val="002060"/>
              </a:solidFill>
              <a:cs typeface="Calibri"/>
            </a:endParaRPr>
          </a:p>
          <a:p>
            <a:pPr marL="742950" lvl="1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AU" sz="3200" dirty="0">
                <a:solidFill>
                  <a:srgbClr val="002060"/>
                </a:solidFill>
              </a:rPr>
              <a:t>Providing a project plan, governance plan, and procurement plan.</a:t>
            </a:r>
          </a:p>
          <a:p>
            <a:pPr lvl="1">
              <a:spcBef>
                <a:spcPts val="900"/>
              </a:spcBef>
            </a:pPr>
            <a:endParaRPr lang="en-AU" sz="1400" dirty="0">
              <a:solidFill>
                <a:srgbClr val="002060"/>
              </a:solidFill>
              <a:cs typeface="Calibri"/>
            </a:endParaRPr>
          </a:p>
          <a:p>
            <a:pPr marL="742950" lvl="1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AU" sz="3200" b="1" dirty="0">
                <a:solidFill>
                  <a:srgbClr val="002060"/>
                </a:solidFill>
              </a:rPr>
              <a:t>Strong mitigation strategies</a:t>
            </a:r>
            <a:r>
              <a:rPr lang="en-AU" sz="3200" dirty="0">
                <a:solidFill>
                  <a:srgbClr val="002060"/>
                </a:solidFill>
              </a:rPr>
              <a:t> to manage risks.</a:t>
            </a:r>
            <a:endParaRPr lang="en-AU" sz="3200" dirty="0">
              <a:solidFill>
                <a:srgbClr val="00206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36418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69177AE-F6BE-4E20-ACB8-D364FB01E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6928" y="687410"/>
            <a:ext cx="6344507" cy="51604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Alternate funding sources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85D7C81-4E2B-4E29-83C3-72F8C2EFC2EE}"/>
              </a:ext>
            </a:extLst>
          </p:cNvPr>
          <p:cNvSpPr/>
          <p:nvPr/>
        </p:nvSpPr>
        <p:spPr>
          <a:xfrm>
            <a:off x="824420" y="1965450"/>
            <a:ext cx="10604608" cy="544764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AU" sz="2800" dirty="0">
                <a:solidFill>
                  <a:srgbClr val="002060"/>
                </a:solidFill>
              </a:rPr>
              <a:t>The Australian Government has multiple funding</a:t>
            </a:r>
            <a:br>
              <a:rPr lang="en-AU" sz="2800" dirty="0">
                <a:solidFill>
                  <a:srgbClr val="002060"/>
                </a:solidFill>
                <a:cs typeface="Calibri"/>
              </a:rPr>
            </a:br>
            <a:r>
              <a:rPr lang="en-AU" sz="2800" dirty="0">
                <a:solidFill>
                  <a:srgbClr val="002060"/>
                </a:solidFill>
              </a:rPr>
              <a:t>programs designed to improve</a:t>
            </a:r>
            <a:r>
              <a:rPr lang="en-AU" sz="2800" dirty="0">
                <a:solidFill>
                  <a:srgbClr val="002060"/>
                </a:solidFill>
                <a:cs typeface="Calibri"/>
              </a:rPr>
              <a:t> road safety and </a:t>
            </a:r>
            <a:br>
              <a:rPr lang="en-AU" sz="2800" dirty="0">
                <a:solidFill>
                  <a:srgbClr val="002060"/>
                </a:solidFill>
                <a:cs typeface="Calibri"/>
              </a:rPr>
            </a:br>
            <a:r>
              <a:rPr lang="en-AU" sz="2800" dirty="0">
                <a:solidFill>
                  <a:srgbClr val="002060"/>
                </a:solidFill>
                <a:cs typeface="Calibri"/>
              </a:rPr>
              <a:t>community infrastructure:</a:t>
            </a:r>
            <a:endParaRPr lang="en-AU" sz="2800" dirty="0">
              <a:solidFill>
                <a:srgbClr val="002060"/>
              </a:solidFill>
            </a:endParaRPr>
          </a:p>
          <a:p>
            <a:endParaRPr lang="en-AU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800" b="1" dirty="0">
                <a:hlinkClick r:id="rId3"/>
              </a:rPr>
              <a:t>Safer Local Roads and Infrastructure</a:t>
            </a:r>
            <a:endParaRPr lang="en-AU" sz="2800" b="1" dirty="0">
              <a:cs typeface="Calibri"/>
              <a:hlinkClick r:id="rId3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800" dirty="0">
                <a:hlinkClick r:id="rId4"/>
              </a:rPr>
              <a:t>Roads to Recovery</a:t>
            </a:r>
            <a:endParaRPr lang="en-AU" sz="2800" dirty="0">
              <a:cs typeface="Calibri"/>
              <a:hlinkClick r:id="rId4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800" dirty="0">
                <a:hlinkClick r:id="rId5"/>
              </a:rPr>
              <a:t>Black Spots</a:t>
            </a:r>
            <a:endParaRPr lang="en-AU" sz="2800" dirty="0">
              <a:cs typeface="Calibri"/>
              <a:hlinkClick r:id="rId5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800" dirty="0">
                <a:hlinkClick r:id="rId6"/>
              </a:rPr>
              <a:t>Urban Precincts and Partnership Program</a:t>
            </a:r>
            <a:endParaRPr lang="en-AU" sz="2800" dirty="0">
              <a:cs typeface="Calibri"/>
              <a:hlinkClick r:id="rId6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800" dirty="0">
                <a:hlinkClick r:id="rId7"/>
              </a:rPr>
              <a:t>Regional Precincts and Partnership Program</a:t>
            </a:r>
            <a:r>
              <a:rPr lang="en-AU" sz="2800" dirty="0">
                <a:cs typeface="Calibri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2800" dirty="0"/>
          </a:p>
          <a:p>
            <a:endParaRPr lang="en-AU" sz="2800" kern="6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endParaRPr lang="en-AU" sz="4000" kern="600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725E7B9-4170-49D5-9EB1-559269F405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9628" y="386426"/>
            <a:ext cx="1178250" cy="1178240"/>
          </a:xfrm>
          <a:prstGeom prst="ellipse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bg1">
                  <a:lumMod val="95000"/>
                </a:schemeClr>
              </a:gs>
            </a:gsLst>
            <a:lin ang="16200000" scaled="1"/>
            <a:tileRect/>
          </a:gradFill>
          <a:ln w="2857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446B1302-449E-4A76-BE16-ADA311438EE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34350" y="630834"/>
            <a:ext cx="640179" cy="689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383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NFRA 2022">
      <a:dk1>
        <a:srgbClr val="000000"/>
      </a:dk1>
      <a:lt1>
        <a:srgbClr val="FFFFFF"/>
      </a:lt1>
      <a:dk2>
        <a:srgbClr val="081E3E"/>
      </a:dk2>
      <a:lt2>
        <a:srgbClr val="E7E7E7"/>
      </a:lt2>
      <a:accent1>
        <a:srgbClr val="081E3E"/>
      </a:accent1>
      <a:accent2>
        <a:srgbClr val="008089"/>
      </a:accent2>
      <a:accent3>
        <a:srgbClr val="77D1F4"/>
      </a:accent3>
      <a:accent4>
        <a:srgbClr val="9AA3AF"/>
      </a:accent4>
      <a:accent5>
        <a:srgbClr val="C0D48F"/>
      </a:accent5>
      <a:accent6>
        <a:srgbClr val="6FC197"/>
      </a:accent6>
      <a:hlink>
        <a:srgbClr val="0046FF"/>
      </a:hlink>
      <a:folHlink>
        <a:srgbClr val="0046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>
          <a:spcBef>
            <a:spcPts val="900"/>
          </a:spcBef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 widescreen.potx" id="{23CF6FE7-3F30-4C80-B204-79687F80AB30}" vid="{12EF4B58-A989-4E35-A517-D172073B82C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04C2ED6474624087625D5BC8BDA46B" ma:contentTypeVersion="9" ma:contentTypeDescription="Create a new document." ma:contentTypeScope="" ma:versionID="9b55e86ec32ddf62e867b6ff51eb1982">
  <xsd:schema xmlns:xsd="http://www.w3.org/2001/XMLSchema" xmlns:xs="http://www.w3.org/2001/XMLSchema" xmlns:p="http://schemas.microsoft.com/office/2006/metadata/properties" xmlns:ns2="b3b9b181-06e0-4268-af22-c6840c33967c" xmlns:ns3="40b89a2c-dbe8-4aa4-bd74-be5189addec4" targetNamespace="http://schemas.microsoft.com/office/2006/metadata/properties" ma:root="true" ma:fieldsID="59add822de70a2ee165fa5d5abf4bd24" ns2:_="" ns3:_="">
    <xsd:import namespace="b3b9b181-06e0-4268-af22-c6840c33967c"/>
    <xsd:import namespace="40b89a2c-dbe8-4aa4-bd74-be5189addec4"/>
    <xsd:element name="properties">
      <xsd:complexType>
        <xsd:sequence>
          <xsd:element name="documentManagement">
            <xsd:complexType>
              <xsd:all>
                <xsd:element ref="ns2:RecordNumber" minOccurs="0"/>
                <xsd:element ref="ns2:g7a2f445ab5e4aa2ad49ebf38fd81cc6" minOccurs="0"/>
                <xsd:element ref="ns2:TaxCatchAll" minOccurs="0"/>
                <xsd:element ref="ns2:TaxCatchAllLabel" minOccurs="0"/>
                <xsd:element ref="ns2:ne6d73d4a8b14472a6a14c195f235605" minOccurs="0"/>
                <xsd:element ref="ns2:Destroy Item46" minOccurs="0"/>
                <xsd:element ref="ns2:Justification for Destruction47" minOccurs="0"/>
                <xsd:element ref="ns2:Document_x0020_SP_x0020_Type" minOccurs="0"/>
                <xsd:element ref="ns2:SharedWithUsers" minOccurs="0"/>
                <xsd:element ref="ns2:SharedWithDetails" minOccurs="0"/>
                <xsd:element ref="ns3:Project_x0020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b9b181-06e0-4268-af22-c6840c33967c" elementFormDefault="qualified">
    <xsd:import namespace="http://schemas.microsoft.com/office/2006/documentManagement/types"/>
    <xsd:import namespace="http://schemas.microsoft.com/office/infopath/2007/PartnerControls"/>
    <xsd:element name="RecordNumber" ma:index="8" nillable="true" ma:displayName="Record Number" ma:internalName="RecordNumber">
      <xsd:simpleType>
        <xsd:restriction base="dms:Text"/>
      </xsd:simpleType>
    </xsd:element>
    <xsd:element name="g7a2f445ab5e4aa2ad49ebf38fd81cc6" ma:index="9" ma:taxonomy="true" ma:internalName="g7a2f445ab5e4aa2ad49ebf38fd81cc6" ma:taxonomyFieldName="Security_x0020_Classification" ma:displayName="Security Classification" ma:readOnly="false" ma:default="1;#OFFICIAL|66ee57a8-59d0-46bc-a5fc-78440ee0cf81" ma:fieldId="{07a2f445-ab5e-4aa2-ad49-ebf38fd81cc6}" ma:sspId="0483e4a5-f0f6-4ded-b0bb-00a90fd4cf8b" ma:termSetId="d697d180-c653-44a1-a6e2-69709aabde2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4b652d38-8c68-4034-afbd-1c7523511a25}" ma:internalName="TaxCatchAll" ma:showField="CatchAllData" ma:web="b3b9b181-06e0-4268-af22-c6840c3396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4b652d38-8c68-4034-afbd-1c7523511a25}" ma:internalName="TaxCatchAllLabel" ma:readOnly="true" ma:showField="CatchAllDataLabel" ma:web="b3b9b181-06e0-4268-af22-c6840c3396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e6d73d4a8b14472a6a14c195f235605" ma:index="13" nillable="true" ma:taxonomy="true" ma:internalName="ne6d73d4a8b14472a6a14c195f235605" ma:taxonomyFieldName="Information_x0020_Management_x0020_Marker" ma:displayName="Information Management Marker" ma:default="" ma:fieldId="{7e6d73d4-a8b1-4472-a6a1-4c195f235605}" ma:sspId="0483e4a5-f0f6-4ded-b0bb-00a90fd4cf8b" ma:termSetId="44e0cffd-acf4-44de-87a1-d4e578541bb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stroy Item46" ma:index="15" nillable="true" ma:displayName="Destroy Item" ma:internalName="Destroy_x0020_Item46">
      <xsd:simpleType>
        <xsd:restriction base="dms:Boolean"/>
      </xsd:simpleType>
    </xsd:element>
    <xsd:element name="Justification for Destruction47" ma:index="16" nillable="true" ma:displayName="Justification for Destruction" ma:internalName="Justification_x0020_for_x0020_Destruction47">
      <xsd:simpleType>
        <xsd:restriction base="dms:Text"/>
      </xsd:simpleType>
    </xsd:element>
    <xsd:element name="Document_x0020_SP_x0020_Type" ma:index="17" nillable="true" ma:displayName="Document SP Type" ma:default="Document" ma:internalName="Document_x0020_SP_x0020_Type">
      <xsd:simpleType>
        <xsd:restriction base="dms:Text">
          <xsd:maxLength value="255"/>
        </xsd:restriction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b89a2c-dbe8-4aa4-bd74-be5189addec4" elementFormDefault="qualified">
    <xsd:import namespace="http://schemas.microsoft.com/office/2006/documentManagement/types"/>
    <xsd:import namespace="http://schemas.microsoft.com/office/infopath/2007/PartnerControls"/>
    <xsd:element name="Project_x0020_activity" ma:index="21" nillable="true" ma:displayName="Project activity" ma:default="None" ma:description="Document types/phases of the project" ma:internalName="Project_x0020_activity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BC9ACB-8FB0-4015-8280-4D8B949660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479792-EB2E-4EDA-B0C2-D597B7C3CF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b9b181-06e0-4268-af22-c6840c33967c"/>
    <ds:schemaRef ds:uri="40b89a2c-dbe8-4aa4-bd74-be5189adde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widescreen</Template>
  <TotalTime>5</TotalTime>
  <Words>700</Words>
  <Application>Microsoft Office PowerPoint</Application>
  <PresentationFormat>Widescreen</PresentationFormat>
  <Paragraphs>126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Active Transport Fund (ATF)</vt:lpstr>
      <vt:lpstr>Acknowledgement of Country</vt:lpstr>
      <vt:lpstr>Topics</vt:lpstr>
      <vt:lpstr>PowerPoint Presentation</vt:lpstr>
      <vt:lpstr>Assessment process</vt:lpstr>
      <vt:lpstr>Common areas for improvement – general feedback and strategic fit</vt:lpstr>
      <vt:lpstr>Common areas for improvement – project impacts and benefits</vt:lpstr>
      <vt:lpstr>Common areas for improvement – project deliverability</vt:lpstr>
      <vt:lpstr>Alternate funding sources</vt:lpstr>
      <vt:lpstr>Safer Local Roads and Infrastructure Program (SLRIP) – eligible projects</vt:lpstr>
      <vt:lpstr>SLRIP – program</vt:lpstr>
      <vt:lpstr>SLRIP – funding</vt:lpstr>
      <vt:lpstr>Resources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 Transport Fund (ATF)</dc:title>
  <dc:creator>MOORE, Dusty</dc:creator>
  <cp:keywords>OFFICIAL: SENSITIVE</cp:keywords>
  <cp:lastModifiedBy>MOORE, Dusty</cp:lastModifiedBy>
  <cp:revision>4</cp:revision>
  <dcterms:created xsi:type="dcterms:W3CDTF">2025-06-26T03:44:38Z</dcterms:created>
  <dcterms:modified xsi:type="dcterms:W3CDTF">2025-07-01T05:23:29Z</dcterms:modified>
  <cp:category>OFFICIAL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0x0101005204C2ED6474624087625D5BC8BDA46B</vt:lpwstr>
  </property>
  <property fmtid="{D5CDD505-2E9C-101B-9397-08002B2CF9AE}" pid="3" name="OFFICIAL" linkTarget="Link 1">
    <vt:lpwstr>_x000d_</vt:lpwstr>
  </property>
</Properties>
</file>